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Kavitha\Documents\DATA%20ANALYTICS%20TRAINING\Sales%20Analysis\GITHUB\Pivot%20Tables%20-%20Sales%20Analysis%20-Sonali%20Matadin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Kavitha\Documents\DATA%20ANALYTICS%20TRAINING\Sales%20Analysis\GITHUB\Pivot%20Tables%20-%20Sales%20Analysis%20-Sonali%20Matadi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Daily Sales Price Per Unit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v>Sum of SALES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053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</c:strLit>
          </c:cat>
          <c:val>
            <c:numLit>
              <c:formatCode>General</c:formatCode>
              <c:ptCount val="1053"/>
              <c:pt idx="0">
                <c:v>223937.96789999999</c:v>
              </c:pt>
              <c:pt idx="1">
                <c:v>300345.48460000003</c:v>
              </c:pt>
              <c:pt idx="2">
                <c:v>86782.467730000004</c:v>
              </c:pt>
              <c:pt idx="3">
                <c:v>200173.11679999999</c:v>
              </c:pt>
              <c:pt idx="4">
                <c:v>326906.07419999997</c:v>
              </c:pt>
              <c:pt idx="5">
                <c:v>307043.93540000002</c:v>
              </c:pt>
              <c:pt idx="6">
                <c:v>179188.88449999999</c:v>
              </c:pt>
              <c:pt idx="7">
                <c:v>306351.9509</c:v>
              </c:pt>
              <c:pt idx="8">
                <c:v>224020.41</c:v>
              </c:pt>
              <c:pt idx="9">
                <c:v>101836.4022</c:v>
              </c:pt>
              <c:pt idx="10">
                <c:v>107804.3049</c:v>
              </c:pt>
              <c:pt idx="11">
                <c:v>144829.95670000001</c:v>
              </c:pt>
              <c:pt idx="12">
                <c:v>146571.48240000001</c:v>
              </c:pt>
              <c:pt idx="13">
                <c:v>95422.37298</c:v>
              </c:pt>
              <c:pt idx="14">
                <c:v>114883.1738</c:v>
              </c:pt>
              <c:pt idx="15">
                <c:v>80090.800080000001</c:v>
              </c:pt>
              <c:pt idx="16">
                <c:v>98945.371159999995</c:v>
              </c:pt>
              <c:pt idx="17">
                <c:v>84904.901710000006</c:v>
              </c:pt>
              <c:pt idx="18">
                <c:v>135460.61970000001</c:v>
              </c:pt>
              <c:pt idx="19">
                <c:v>149925.74969999999</c:v>
              </c:pt>
              <c:pt idx="20">
                <c:v>74297.307180000003</c:v>
              </c:pt>
              <c:pt idx="21">
                <c:v>83356.424559999999</c:v>
              </c:pt>
              <c:pt idx="22">
                <c:v>89922.014290000006</c:v>
              </c:pt>
              <c:pt idx="23">
                <c:v>57806.302779999998</c:v>
              </c:pt>
              <c:pt idx="24">
                <c:v>63977.750350000002</c:v>
              </c:pt>
              <c:pt idx="25">
                <c:v>116958.79979999999</c:v>
              </c:pt>
              <c:pt idx="26">
                <c:v>155272.8248</c:v>
              </c:pt>
              <c:pt idx="27">
                <c:v>82885.215909999999</c:v>
              </c:pt>
              <c:pt idx="28">
                <c:v>72353.425879999995</c:v>
              </c:pt>
              <c:pt idx="29">
                <c:v>50415.903760000001</c:v>
              </c:pt>
              <c:pt idx="30">
                <c:v>67458.301890000002</c:v>
              </c:pt>
              <c:pt idx="31">
                <c:v>64640.369310000002</c:v>
              </c:pt>
              <c:pt idx="32">
                <c:v>137693.87349999999</c:v>
              </c:pt>
              <c:pt idx="33">
                <c:v>181209.12849999999</c:v>
              </c:pt>
              <c:pt idx="34">
                <c:v>113433.58100000001</c:v>
              </c:pt>
              <c:pt idx="35">
                <c:v>143192.53339999999</c:v>
              </c:pt>
              <c:pt idx="36">
                <c:v>130126.6499</c:v>
              </c:pt>
              <c:pt idx="37">
                <c:v>187155.86850000001</c:v>
              </c:pt>
              <c:pt idx="38">
                <c:v>102314.7096</c:v>
              </c:pt>
              <c:pt idx="39">
                <c:v>301553.84259999997</c:v>
              </c:pt>
              <c:pt idx="40">
                <c:v>316073.17749999999</c:v>
              </c:pt>
              <c:pt idx="41">
                <c:v>135178.04259999999</c:v>
              </c:pt>
              <c:pt idx="42">
                <c:v>147727.51620000001</c:v>
              </c:pt>
              <c:pt idx="43">
                <c:v>135498.7464</c:v>
              </c:pt>
              <c:pt idx="44">
                <c:v>163432.84520000001</c:v>
              </c:pt>
              <c:pt idx="45">
                <c:v>138291.63329999999</c:v>
              </c:pt>
              <c:pt idx="46">
                <c:v>336901.37170000002</c:v>
              </c:pt>
              <c:pt idx="47">
                <c:v>367729.26819999999</c:v>
              </c:pt>
              <c:pt idx="48">
                <c:v>133913.8414</c:v>
              </c:pt>
              <c:pt idx="49">
                <c:v>150800.34700000001</c:v>
              </c:pt>
              <c:pt idx="50">
                <c:v>55591.930339999999</c:v>
              </c:pt>
              <c:pt idx="51">
                <c:v>106427.1918</c:v>
              </c:pt>
              <c:pt idx="52">
                <c:v>78940.55442</c:v>
              </c:pt>
              <c:pt idx="53">
                <c:v>317916.31790000002</c:v>
              </c:pt>
              <c:pt idx="54">
                <c:v>309217.87560000003</c:v>
              </c:pt>
              <c:pt idx="55">
                <c:v>138491.54999999999</c:v>
              </c:pt>
              <c:pt idx="56">
                <c:v>133146.22219999999</c:v>
              </c:pt>
              <c:pt idx="57">
                <c:v>224994.6562</c:v>
              </c:pt>
              <c:pt idx="58">
                <c:v>225051.59150000001</c:v>
              </c:pt>
              <c:pt idx="59">
                <c:v>344299.68239999999</c:v>
              </c:pt>
              <c:pt idx="60">
                <c:v>661876.5</c:v>
              </c:pt>
              <c:pt idx="61">
                <c:v>846678.38820000004</c:v>
              </c:pt>
              <c:pt idx="62">
                <c:v>478902.30489999999</c:v>
              </c:pt>
              <c:pt idx="63">
                <c:v>538827.20209999999</c:v>
              </c:pt>
              <c:pt idx="64">
                <c:v>310346.1213</c:v>
              </c:pt>
              <c:pt idx="65">
                <c:v>256390.52220000001</c:v>
              </c:pt>
              <c:pt idx="66">
                <c:v>167803.65979999999</c:v>
              </c:pt>
              <c:pt idx="67">
                <c:v>465318.02149999997</c:v>
              </c:pt>
              <c:pt idx="68">
                <c:v>520146.74959999998</c:v>
              </c:pt>
              <c:pt idx="69">
                <c:v>224699.25279999999</c:v>
              </c:pt>
              <c:pt idx="70">
                <c:v>286230.6789</c:v>
              </c:pt>
              <c:pt idx="71">
                <c:v>187143.01809999999</c:v>
              </c:pt>
              <c:pt idx="72">
                <c:v>191700.3891</c:v>
              </c:pt>
              <c:pt idx="73">
                <c:v>164663.9676</c:v>
              </c:pt>
              <c:pt idx="74">
                <c:v>395941.34509999998</c:v>
              </c:pt>
              <c:pt idx="75">
                <c:v>518183.21039999998</c:v>
              </c:pt>
              <c:pt idx="76">
                <c:v>226617.95490000001</c:v>
              </c:pt>
              <c:pt idx="77">
                <c:v>243707.8719</c:v>
              </c:pt>
              <c:pt idx="78">
                <c:v>94849.743799999997</c:v>
              </c:pt>
              <c:pt idx="79">
                <c:v>92386.783070000005</c:v>
              </c:pt>
              <c:pt idx="80">
                <c:v>180394.82769999999</c:v>
              </c:pt>
              <c:pt idx="81">
                <c:v>200939.6924</c:v>
              </c:pt>
              <c:pt idx="82">
                <c:v>172953.9247</c:v>
              </c:pt>
              <c:pt idx="83">
                <c:v>70194.799540000007</c:v>
              </c:pt>
              <c:pt idx="84">
                <c:v>81378.214630000002</c:v>
              </c:pt>
              <c:pt idx="85">
                <c:v>130227.0147</c:v>
              </c:pt>
              <c:pt idx="86">
                <c:v>125310.0364</c:v>
              </c:pt>
              <c:pt idx="87">
                <c:v>119452.33960000001</c:v>
              </c:pt>
              <c:pt idx="88">
                <c:v>276174.76929999999</c:v>
              </c:pt>
              <c:pt idx="89">
                <c:v>357369.26689999999</c:v>
              </c:pt>
              <c:pt idx="90">
                <c:v>163865.4903</c:v>
              </c:pt>
              <c:pt idx="91">
                <c:v>190719.6145</c:v>
              </c:pt>
              <c:pt idx="92">
                <c:v>244535.2052</c:v>
              </c:pt>
              <c:pt idx="93">
                <c:v>155620.50380000001</c:v>
              </c:pt>
              <c:pt idx="94">
                <c:v>136001.97820000001</c:v>
              </c:pt>
              <c:pt idx="95">
                <c:v>190559.88750000001</c:v>
              </c:pt>
              <c:pt idx="96">
                <c:v>217110.5025</c:v>
              </c:pt>
              <c:pt idx="97">
                <c:v>119190.1</c:v>
              </c:pt>
              <c:pt idx="98">
                <c:v>131910.19750000001</c:v>
              </c:pt>
              <c:pt idx="99">
                <c:v>118921.3077</c:v>
              </c:pt>
              <c:pt idx="100">
                <c:v>124828.2828</c:v>
              </c:pt>
              <c:pt idx="101">
                <c:v>179326.4902</c:v>
              </c:pt>
              <c:pt idx="102">
                <c:v>318949.81709999999</c:v>
              </c:pt>
              <c:pt idx="103">
                <c:v>375031.10930000001</c:v>
              </c:pt>
              <c:pt idx="104">
                <c:v>166393.54070000001</c:v>
              </c:pt>
              <c:pt idx="105">
                <c:v>193652.3278</c:v>
              </c:pt>
              <c:pt idx="106">
                <c:v>249805.5172</c:v>
              </c:pt>
              <c:pt idx="107">
                <c:v>294023.41090000002</c:v>
              </c:pt>
              <c:pt idx="108">
                <c:v>612236.00580000004</c:v>
              </c:pt>
              <c:pt idx="109">
                <c:v>464815.51789999998</c:v>
              </c:pt>
              <c:pt idx="110">
                <c:v>360480.94040000002</c:v>
              </c:pt>
              <c:pt idx="111">
                <c:v>114279.5773</c:v>
              </c:pt>
              <c:pt idx="112">
                <c:v>161170.8204</c:v>
              </c:pt>
              <c:pt idx="113">
                <c:v>182483.1465</c:v>
              </c:pt>
              <c:pt idx="114">
                <c:v>109358.41250000001</c:v>
              </c:pt>
              <c:pt idx="115">
                <c:v>98430.114109999995</c:v>
              </c:pt>
              <c:pt idx="116">
                <c:v>295741.34700000001</c:v>
              </c:pt>
              <c:pt idx="117">
                <c:v>285053.97989999998</c:v>
              </c:pt>
              <c:pt idx="118">
                <c:v>124964.7965</c:v>
              </c:pt>
              <c:pt idx="119">
                <c:v>124175.80839999999</c:v>
              </c:pt>
              <c:pt idx="120">
                <c:v>131842.5716</c:v>
              </c:pt>
              <c:pt idx="121">
                <c:v>154850.05729999999</c:v>
              </c:pt>
              <c:pt idx="122">
                <c:v>180294.26869999999</c:v>
              </c:pt>
              <c:pt idx="123">
                <c:v>163849.03580000001</c:v>
              </c:pt>
              <c:pt idx="124">
                <c:v>131436.79240000001</c:v>
              </c:pt>
              <c:pt idx="125">
                <c:v>93082.043959999995</c:v>
              </c:pt>
              <c:pt idx="126">
                <c:v>110887.01330000001</c:v>
              </c:pt>
              <c:pt idx="127">
                <c:v>119385.5754</c:v>
              </c:pt>
              <c:pt idx="128">
                <c:v>91719.589380000005</c:v>
              </c:pt>
              <c:pt idx="129">
                <c:v>96335.448950000005</c:v>
              </c:pt>
              <c:pt idx="130">
                <c:v>303226.29840000003</c:v>
              </c:pt>
              <c:pt idx="131">
                <c:v>431695.70919999998</c:v>
              </c:pt>
              <c:pt idx="132">
                <c:v>200407.27710000001</c:v>
              </c:pt>
              <c:pt idx="133">
                <c:v>183413.7083</c:v>
              </c:pt>
              <c:pt idx="134">
                <c:v>146166.6011</c:v>
              </c:pt>
              <c:pt idx="135">
                <c:v>201120.72760000001</c:v>
              </c:pt>
              <c:pt idx="136">
                <c:v>270123.55080000003</c:v>
              </c:pt>
              <c:pt idx="137">
                <c:v>415315.38390000002</c:v>
              </c:pt>
              <c:pt idx="138">
                <c:v>498716.9976</c:v>
              </c:pt>
              <c:pt idx="139">
                <c:v>166433.1721</c:v>
              </c:pt>
              <c:pt idx="140">
                <c:v>168520.62940000001</c:v>
              </c:pt>
              <c:pt idx="141">
                <c:v>178123.53210000001</c:v>
              </c:pt>
              <c:pt idx="142">
                <c:v>194878.8026</c:v>
              </c:pt>
              <c:pt idx="143">
                <c:v>115475.0969</c:v>
              </c:pt>
              <c:pt idx="144">
                <c:v>430521.0245</c:v>
              </c:pt>
              <c:pt idx="145">
                <c:v>590642.82570000004</c:v>
              </c:pt>
              <c:pt idx="146">
                <c:v>210764.71799999999</c:v>
              </c:pt>
              <c:pt idx="147">
                <c:v>218189.34849999999</c:v>
              </c:pt>
              <c:pt idx="148">
                <c:v>226132.4639</c:v>
              </c:pt>
              <c:pt idx="149">
                <c:v>243720.86799999999</c:v>
              </c:pt>
              <c:pt idx="150">
                <c:v>207429.429</c:v>
              </c:pt>
              <c:pt idx="151">
                <c:v>503149.4313</c:v>
              </c:pt>
              <c:pt idx="152">
                <c:v>603748.78949999996</c:v>
              </c:pt>
              <c:pt idx="153">
                <c:v>456017.46309999999</c:v>
              </c:pt>
              <c:pt idx="154">
                <c:v>425845.196</c:v>
              </c:pt>
              <c:pt idx="155">
                <c:v>328217.77</c:v>
              </c:pt>
              <c:pt idx="156">
                <c:v>286405.9988</c:v>
              </c:pt>
              <c:pt idx="157">
                <c:v>184989.88870000001</c:v>
              </c:pt>
              <c:pt idx="158">
                <c:v>288118.30440000002</c:v>
              </c:pt>
              <c:pt idx="159">
                <c:v>391930.87800000003</c:v>
              </c:pt>
              <c:pt idx="160">
                <c:v>193772.58110000001</c:v>
              </c:pt>
              <c:pt idx="161">
                <c:v>214177.9834</c:v>
              </c:pt>
              <c:pt idx="162">
                <c:v>188334.52119999999</c:v>
              </c:pt>
              <c:pt idx="163">
                <c:v>174324.99479999999</c:v>
              </c:pt>
              <c:pt idx="164">
                <c:v>200271.5643</c:v>
              </c:pt>
              <c:pt idx="165">
                <c:v>468701.63020000001</c:v>
              </c:pt>
              <c:pt idx="166">
                <c:v>473425.75420000002</c:v>
              </c:pt>
              <c:pt idx="167">
                <c:v>224232.1214</c:v>
              </c:pt>
              <c:pt idx="168">
                <c:v>185606.27499999999</c:v>
              </c:pt>
              <c:pt idx="169">
                <c:v>212687.50940000001</c:v>
              </c:pt>
              <c:pt idx="170">
                <c:v>184259.6924</c:v>
              </c:pt>
              <c:pt idx="171">
                <c:v>113735.8162</c:v>
              </c:pt>
              <c:pt idx="172">
                <c:v>203165.08300000001</c:v>
              </c:pt>
              <c:pt idx="173">
                <c:v>203345.24460000001</c:v>
              </c:pt>
              <c:pt idx="174">
                <c:v>134944.489</c:v>
              </c:pt>
              <c:pt idx="175">
                <c:v>138298.2102</c:v>
              </c:pt>
              <c:pt idx="176">
                <c:v>36692.679859999997</c:v>
              </c:pt>
              <c:pt idx="177">
                <c:v>56077.542690000002</c:v>
              </c:pt>
              <c:pt idx="178">
                <c:v>55780.707450000002</c:v>
              </c:pt>
              <c:pt idx="179">
                <c:v>131721.2383</c:v>
              </c:pt>
              <c:pt idx="180">
                <c:v>146169.0766</c:v>
              </c:pt>
              <c:pt idx="181">
                <c:v>62073.58541</c:v>
              </c:pt>
              <c:pt idx="182">
                <c:v>93619.846990000005</c:v>
              </c:pt>
              <c:pt idx="183">
                <c:v>180183.03140000001</c:v>
              </c:pt>
              <c:pt idx="184">
                <c:v>104760.7062</c:v>
              </c:pt>
              <c:pt idx="185">
                <c:v>93450.533679999993</c:v>
              </c:pt>
              <c:pt idx="186">
                <c:v>98087.555900000007</c:v>
              </c:pt>
              <c:pt idx="187">
                <c:v>117562.2629</c:v>
              </c:pt>
              <c:pt idx="188">
                <c:v>70153.080969999995</c:v>
              </c:pt>
              <c:pt idx="189">
                <c:v>68918.415290000004</c:v>
              </c:pt>
              <c:pt idx="190">
                <c:v>108417.4028</c:v>
              </c:pt>
              <c:pt idx="191">
                <c:v>81802.608210000006</c:v>
              </c:pt>
              <c:pt idx="192">
                <c:v>103998.5597</c:v>
              </c:pt>
              <c:pt idx="193">
                <c:v>134018.08929999999</c:v>
              </c:pt>
              <c:pt idx="194">
                <c:v>99277.299499999994</c:v>
              </c:pt>
              <c:pt idx="195">
                <c:v>49705.232000000004</c:v>
              </c:pt>
              <c:pt idx="196">
                <c:v>75384.574550000005</c:v>
              </c:pt>
              <c:pt idx="197">
                <c:v>110288.23420000001</c:v>
              </c:pt>
              <c:pt idx="198">
                <c:v>156536.6862</c:v>
              </c:pt>
              <c:pt idx="199">
                <c:v>80823.059200000003</c:v>
              </c:pt>
              <c:pt idx="200">
                <c:v>124615.6856</c:v>
              </c:pt>
              <c:pt idx="201">
                <c:v>242758.95050000001</c:v>
              </c:pt>
              <c:pt idx="202">
                <c:v>85078.243690000003</c:v>
              </c:pt>
              <c:pt idx="203">
                <c:v>86738.067429999996</c:v>
              </c:pt>
              <c:pt idx="204">
                <c:v>56673.615810000003</c:v>
              </c:pt>
              <c:pt idx="205">
                <c:v>165742.17050000001</c:v>
              </c:pt>
              <c:pt idx="206">
                <c:v>95618.248800000001</c:v>
              </c:pt>
              <c:pt idx="207">
                <c:v>515698.79580000002</c:v>
              </c:pt>
              <c:pt idx="208">
                <c:v>562590.3665</c:v>
              </c:pt>
              <c:pt idx="209">
                <c:v>266305.92589999997</c:v>
              </c:pt>
              <c:pt idx="210">
                <c:v>292634.74570000003</c:v>
              </c:pt>
              <c:pt idx="211">
                <c:v>212360.99309999999</c:v>
              </c:pt>
              <c:pt idx="212">
                <c:v>198019.3321</c:v>
              </c:pt>
              <c:pt idx="213">
                <c:v>295508.3273</c:v>
              </c:pt>
              <c:pt idx="214">
                <c:v>611894.67319999996</c:v>
              </c:pt>
              <c:pt idx="215">
                <c:v>628685.21880000003</c:v>
              </c:pt>
              <c:pt idx="216">
                <c:v>307272.68369999999</c:v>
              </c:pt>
              <c:pt idx="217">
                <c:v>362106.53259999998</c:v>
              </c:pt>
              <c:pt idx="218">
                <c:v>262349.59100000001</c:v>
              </c:pt>
              <c:pt idx="219">
                <c:v>80697.9035</c:v>
              </c:pt>
              <c:pt idx="220">
                <c:v>103272.62270000001</c:v>
              </c:pt>
              <c:pt idx="221">
                <c:v>439421.42210000003</c:v>
              </c:pt>
              <c:pt idx="222">
                <c:v>408616.35060000001</c:v>
              </c:pt>
              <c:pt idx="223">
                <c:v>195866.77299999999</c:v>
              </c:pt>
              <c:pt idx="224">
                <c:v>232347.35320000001</c:v>
              </c:pt>
              <c:pt idx="225">
                <c:v>190325.18109999999</c:v>
              </c:pt>
              <c:pt idx="226">
                <c:v>197698.11859999999</c:v>
              </c:pt>
              <c:pt idx="227">
                <c:v>177908.83559999999</c:v>
              </c:pt>
              <c:pt idx="228">
                <c:v>473321.88250000001</c:v>
              </c:pt>
              <c:pt idx="229">
                <c:v>541600.8922</c:v>
              </c:pt>
              <c:pt idx="230">
                <c:v>239513.97899999999</c:v>
              </c:pt>
              <c:pt idx="231">
                <c:v>255224.22260000001</c:v>
              </c:pt>
              <c:pt idx="232">
                <c:v>160372.03969999999</c:v>
              </c:pt>
              <c:pt idx="233">
                <c:v>171587.33230000001</c:v>
              </c:pt>
              <c:pt idx="234">
                <c:v>164208.0606</c:v>
              </c:pt>
              <c:pt idx="235">
                <c:v>376778.8357</c:v>
              </c:pt>
              <c:pt idx="236">
                <c:v>453633.47399999999</c:v>
              </c:pt>
              <c:pt idx="237">
                <c:v>214392.40090000001</c:v>
              </c:pt>
              <c:pt idx="238">
                <c:v>316404.06229999999</c:v>
              </c:pt>
              <c:pt idx="239">
                <c:v>242824.5013</c:v>
              </c:pt>
              <c:pt idx="240">
                <c:v>274712.25329999998</c:v>
              </c:pt>
              <c:pt idx="241">
                <c:v>258066.16940000001</c:v>
              </c:pt>
              <c:pt idx="242">
                <c:v>594007.2132</c:v>
              </c:pt>
              <c:pt idx="243">
                <c:v>717096.71279999998</c:v>
              </c:pt>
              <c:pt idx="244">
                <c:v>358170.9963</c:v>
              </c:pt>
              <c:pt idx="245">
                <c:v>594953.63489999995</c:v>
              </c:pt>
              <c:pt idx="246">
                <c:v>469469.94099999999</c:v>
              </c:pt>
              <c:pt idx="247">
                <c:v>464067.79930000001</c:v>
              </c:pt>
              <c:pt idx="248">
                <c:v>312311.95400000003</c:v>
              </c:pt>
              <c:pt idx="249">
                <c:v>501279.00040000002</c:v>
              </c:pt>
              <c:pt idx="250">
                <c:v>552703.90379999997</c:v>
              </c:pt>
              <c:pt idx="251">
                <c:v>234153.7622</c:v>
              </c:pt>
              <c:pt idx="252">
                <c:v>244481.49770000001</c:v>
              </c:pt>
              <c:pt idx="253">
                <c:v>122749.63529999999</c:v>
              </c:pt>
              <c:pt idx="254">
                <c:v>78736.402839999995</c:v>
              </c:pt>
              <c:pt idx="255">
                <c:v>70875.110669999995</c:v>
              </c:pt>
              <c:pt idx="256">
                <c:v>148634.39139999999</c:v>
              </c:pt>
              <c:pt idx="257">
                <c:v>171724.82879999999</c:v>
              </c:pt>
              <c:pt idx="258">
                <c:v>86435.698829999994</c:v>
              </c:pt>
              <c:pt idx="259">
                <c:v>120236.1827</c:v>
              </c:pt>
              <c:pt idx="260">
                <c:v>83204.196689999997</c:v>
              </c:pt>
              <c:pt idx="261">
                <c:v>73768.034729999999</c:v>
              </c:pt>
              <c:pt idx="262">
                <c:v>69425.445120000004</c:v>
              </c:pt>
              <c:pt idx="263">
                <c:v>137154.9541</c:v>
              </c:pt>
              <c:pt idx="264">
                <c:v>153569.0619</c:v>
              </c:pt>
              <c:pt idx="265">
                <c:v>75633.320590000003</c:v>
              </c:pt>
              <c:pt idx="266">
                <c:v>90815.929810000001</c:v>
              </c:pt>
              <c:pt idx="267">
                <c:v>110118.15640000001</c:v>
              </c:pt>
              <c:pt idx="268">
                <c:v>209908.38310000001</c:v>
              </c:pt>
              <c:pt idx="269">
                <c:v>358365.68300000002</c:v>
              </c:pt>
              <c:pt idx="270">
                <c:v>585463.99600000004</c:v>
              </c:pt>
              <c:pt idx="271">
                <c:v>617019.09149999998</c:v>
              </c:pt>
              <c:pt idx="272">
                <c:v>283850.59710000001</c:v>
              </c:pt>
              <c:pt idx="273">
                <c:v>264317.11040000001</c:v>
              </c:pt>
              <c:pt idx="274">
                <c:v>358024.98129999998</c:v>
              </c:pt>
              <c:pt idx="275">
                <c:v>594438.28079999995</c:v>
              </c:pt>
              <c:pt idx="276">
                <c:v>470507.663</c:v>
              </c:pt>
              <c:pt idx="277">
                <c:v>518693.52870000002</c:v>
              </c:pt>
              <c:pt idx="278">
                <c:v>656245.8284</c:v>
              </c:pt>
              <c:pt idx="279">
                <c:v>280055.1177</c:v>
              </c:pt>
              <c:pt idx="280">
                <c:v>375648.01750000002</c:v>
              </c:pt>
              <c:pt idx="281">
                <c:v>78111.716459999996</c:v>
              </c:pt>
              <c:pt idx="282">
                <c:v>70509.132790000003</c:v>
              </c:pt>
              <c:pt idx="283">
                <c:v>103281.311</c:v>
              </c:pt>
              <c:pt idx="284">
                <c:v>179841.43179999999</c:v>
              </c:pt>
              <c:pt idx="285">
                <c:v>138038.23980000001</c:v>
              </c:pt>
              <c:pt idx="286">
                <c:v>61037.562230000003</c:v>
              </c:pt>
              <c:pt idx="287">
                <c:v>86799.759449999998</c:v>
              </c:pt>
              <c:pt idx="288">
                <c:v>69570.501470000003</c:v>
              </c:pt>
              <c:pt idx="289">
                <c:v>130476.3553</c:v>
              </c:pt>
              <c:pt idx="290">
                <c:v>95229.773480000003</c:v>
              </c:pt>
              <c:pt idx="291">
                <c:v>121057.8613</c:v>
              </c:pt>
              <c:pt idx="292">
                <c:v>169498.91639999999</c:v>
              </c:pt>
              <c:pt idx="293">
                <c:v>90692.375880000007</c:v>
              </c:pt>
              <c:pt idx="294">
                <c:v>101723.91499999999</c:v>
              </c:pt>
              <c:pt idx="295">
                <c:v>103395.69130000001</c:v>
              </c:pt>
              <c:pt idx="296">
                <c:v>99075.599100000007</c:v>
              </c:pt>
              <c:pt idx="297">
                <c:v>97476.144719999997</c:v>
              </c:pt>
              <c:pt idx="298">
                <c:v>248974.65280000001</c:v>
              </c:pt>
              <c:pt idx="299">
                <c:v>302721.68329999998</c:v>
              </c:pt>
              <c:pt idx="300">
                <c:v>128520.72779999999</c:v>
              </c:pt>
              <c:pt idx="301">
                <c:v>145185.2683</c:v>
              </c:pt>
              <c:pt idx="302">
                <c:v>89527.556630000006</c:v>
              </c:pt>
              <c:pt idx="303">
                <c:v>81991.882840000006</c:v>
              </c:pt>
              <c:pt idx="304">
                <c:v>69704.491110000003</c:v>
              </c:pt>
              <c:pt idx="305">
                <c:v>166652.39480000001</c:v>
              </c:pt>
              <c:pt idx="306">
                <c:v>247453.10219999999</c:v>
              </c:pt>
              <c:pt idx="307">
                <c:v>148476.18119999999</c:v>
              </c:pt>
              <c:pt idx="308">
                <c:v>205368.92259999999</c:v>
              </c:pt>
              <c:pt idx="309">
                <c:v>99244.681849999994</c:v>
              </c:pt>
              <c:pt idx="310">
                <c:v>72756.863100000002</c:v>
              </c:pt>
              <c:pt idx="311">
                <c:v>86867.458079999997</c:v>
              </c:pt>
              <c:pt idx="312">
                <c:v>140167.8039</c:v>
              </c:pt>
              <c:pt idx="313">
                <c:v>160727.3028</c:v>
              </c:pt>
              <c:pt idx="314">
                <c:v>74115.628779999999</c:v>
              </c:pt>
              <c:pt idx="315">
                <c:v>76103.291519999999</c:v>
              </c:pt>
              <c:pt idx="316">
                <c:v>56303.366569999998</c:v>
              </c:pt>
              <c:pt idx="317">
                <c:v>49436.815860000002</c:v>
              </c:pt>
              <c:pt idx="318">
                <c:v>55033.1224</c:v>
              </c:pt>
              <c:pt idx="319">
                <c:v>149808.16589999999</c:v>
              </c:pt>
              <c:pt idx="320">
                <c:v>180685.51070000001</c:v>
              </c:pt>
              <c:pt idx="321">
                <c:v>75871.43677</c:v>
              </c:pt>
              <c:pt idx="322">
                <c:v>86313.334080000001</c:v>
              </c:pt>
              <c:pt idx="323">
                <c:v>62631.798750000002</c:v>
              </c:pt>
              <c:pt idx="324">
                <c:v>48529.103360000001</c:v>
              </c:pt>
              <c:pt idx="325">
                <c:v>51040.881370000003</c:v>
              </c:pt>
              <c:pt idx="326">
                <c:v>53973.92224</c:v>
              </c:pt>
              <c:pt idx="327">
                <c:v>47497.982530000001</c:v>
              </c:pt>
              <c:pt idx="328">
                <c:v>31219.951529999998</c:v>
              </c:pt>
              <c:pt idx="329">
                <c:v>26870.32387</c:v>
              </c:pt>
              <c:pt idx="330">
                <c:v>40530.642290000003</c:v>
              </c:pt>
              <c:pt idx="331">
                <c:v>30371.431339999999</c:v>
              </c:pt>
              <c:pt idx="332">
                <c:v>37776.658770000002</c:v>
              </c:pt>
              <c:pt idx="333">
                <c:v>46818.205320000001</c:v>
              </c:pt>
              <c:pt idx="334">
                <c:v>88321.625549999997</c:v>
              </c:pt>
              <c:pt idx="335">
                <c:v>101037.8278</c:v>
              </c:pt>
              <c:pt idx="336">
                <c:v>105100.6676</c:v>
              </c:pt>
              <c:pt idx="337">
                <c:v>88219.52549</c:v>
              </c:pt>
              <c:pt idx="338">
                <c:v>71590.369290000002</c:v>
              </c:pt>
              <c:pt idx="339">
                <c:v>54996.62169</c:v>
              </c:pt>
              <c:pt idx="340">
                <c:v>77884.18161</c:v>
              </c:pt>
              <c:pt idx="341">
                <c:v>150370.11670000001</c:v>
              </c:pt>
              <c:pt idx="342">
                <c:v>104675.37609999999</c:v>
              </c:pt>
              <c:pt idx="343">
                <c:v>90121.530480000001</c:v>
              </c:pt>
              <c:pt idx="344">
                <c:v>75425.443700000003</c:v>
              </c:pt>
              <c:pt idx="345">
                <c:v>161844.8094</c:v>
              </c:pt>
              <c:pt idx="346">
                <c:v>158603.35699999999</c:v>
              </c:pt>
              <c:pt idx="347">
                <c:v>279092.09600000002</c:v>
              </c:pt>
              <c:pt idx="348">
                <c:v>369350.98950000003</c:v>
              </c:pt>
              <c:pt idx="349">
                <c:v>177500.10769999999</c:v>
              </c:pt>
              <c:pt idx="350">
                <c:v>282246.6287</c:v>
              </c:pt>
              <c:pt idx="351">
                <c:v>166037.92569999999</c:v>
              </c:pt>
              <c:pt idx="352">
                <c:v>148910.99840000001</c:v>
              </c:pt>
              <c:pt idx="353">
                <c:v>202359.14290000001</c:v>
              </c:pt>
              <c:pt idx="354">
                <c:v>274343.65429999999</c:v>
              </c:pt>
              <c:pt idx="355">
                <c:v>316167.0747</c:v>
              </c:pt>
              <c:pt idx="356">
                <c:v>173833.4001</c:v>
              </c:pt>
              <c:pt idx="357">
                <c:v>204565.08180000001</c:v>
              </c:pt>
              <c:pt idx="358">
                <c:v>316394.73090000002</c:v>
              </c:pt>
              <c:pt idx="359">
                <c:v>486230.32020000002</c:v>
              </c:pt>
              <c:pt idx="360">
                <c:v>137686.53210000001</c:v>
              </c:pt>
              <c:pt idx="361">
                <c:v>48102.96241</c:v>
              </c:pt>
              <c:pt idx="362">
                <c:v>110162.132</c:v>
              </c:pt>
              <c:pt idx="363">
                <c:v>69051.337090000001</c:v>
              </c:pt>
              <c:pt idx="364">
                <c:v>133307.36900000001</c:v>
              </c:pt>
              <c:pt idx="365">
                <c:v>216389.5043</c:v>
              </c:pt>
              <c:pt idx="366">
                <c:v>365055.31199999998</c:v>
              </c:pt>
              <c:pt idx="367">
                <c:v>112161.41959999999</c:v>
              </c:pt>
              <c:pt idx="368">
                <c:v>271101.46169999999</c:v>
              </c:pt>
              <c:pt idx="369">
                <c:v>245813.28829999999</c:v>
              </c:pt>
              <c:pt idx="370">
                <c:v>178394.81200000001</c:v>
              </c:pt>
              <c:pt idx="371">
                <c:v>220443.63149999999</c:v>
              </c:pt>
              <c:pt idx="372">
                <c:v>181534.1887</c:v>
              </c:pt>
              <c:pt idx="373">
                <c:v>83176.481390000001</c:v>
              </c:pt>
              <c:pt idx="374">
                <c:v>76894.779349999997</c:v>
              </c:pt>
              <c:pt idx="375">
                <c:v>123859.38800000001</c:v>
              </c:pt>
              <c:pt idx="376">
                <c:v>120807.5742</c:v>
              </c:pt>
              <c:pt idx="377">
                <c:v>69597.36735</c:v>
              </c:pt>
              <c:pt idx="378">
                <c:v>84738.294410000002</c:v>
              </c:pt>
              <c:pt idx="379">
                <c:v>64653.972139999998</c:v>
              </c:pt>
              <c:pt idx="380">
                <c:v>59553.386030000001</c:v>
              </c:pt>
              <c:pt idx="381">
                <c:v>79080.756959999999</c:v>
              </c:pt>
              <c:pt idx="382">
                <c:v>149444.05679999999</c:v>
              </c:pt>
              <c:pt idx="383">
                <c:v>170624.07990000001</c:v>
              </c:pt>
              <c:pt idx="384">
                <c:v>74744.283150000003</c:v>
              </c:pt>
              <c:pt idx="385">
                <c:v>90144.161399999997</c:v>
              </c:pt>
              <c:pt idx="386">
                <c:v>97826.808799999999</c:v>
              </c:pt>
              <c:pt idx="387">
                <c:v>62795.979149999999</c:v>
              </c:pt>
              <c:pt idx="388">
                <c:v>66550.989830000006</c:v>
              </c:pt>
              <c:pt idx="389">
                <c:v>154670.89069999999</c:v>
              </c:pt>
              <c:pt idx="390">
                <c:v>158722.10560000001</c:v>
              </c:pt>
              <c:pt idx="391">
                <c:v>78092.276920000004</c:v>
              </c:pt>
              <c:pt idx="392">
                <c:v>91830.402040000001</c:v>
              </c:pt>
              <c:pt idx="393">
                <c:v>76992.935679999995</c:v>
              </c:pt>
              <c:pt idx="394">
                <c:v>59897.715880000003</c:v>
              </c:pt>
              <c:pt idx="395">
                <c:v>57310.194040000002</c:v>
              </c:pt>
              <c:pt idx="396">
                <c:v>134540.2145</c:v>
              </c:pt>
              <c:pt idx="397">
                <c:v>200193.61199999999</c:v>
              </c:pt>
              <c:pt idx="398">
                <c:v>171469.93049999999</c:v>
              </c:pt>
              <c:pt idx="399">
                <c:v>151737.2188</c:v>
              </c:pt>
              <c:pt idx="400">
                <c:v>102072.4434</c:v>
              </c:pt>
              <c:pt idx="401">
                <c:v>82514.105119999993</c:v>
              </c:pt>
              <c:pt idx="402">
                <c:v>46211.332459999998</c:v>
              </c:pt>
              <c:pt idx="403">
                <c:v>85730.414810000002</c:v>
              </c:pt>
              <c:pt idx="404">
                <c:v>105918.2933</c:v>
              </c:pt>
              <c:pt idx="405">
                <c:v>73041.660870000007</c:v>
              </c:pt>
              <c:pt idx="406">
                <c:v>97908.547099999996</c:v>
              </c:pt>
              <c:pt idx="407">
                <c:v>138667.41589999999</c:v>
              </c:pt>
              <c:pt idx="408">
                <c:v>162162.1035</c:v>
              </c:pt>
              <c:pt idx="409">
                <c:v>138520.1268</c:v>
              </c:pt>
              <c:pt idx="410">
                <c:v>358597.42849999998</c:v>
              </c:pt>
              <c:pt idx="411">
                <c:v>424009.88250000001</c:v>
              </c:pt>
              <c:pt idx="412">
                <c:v>203861.4724</c:v>
              </c:pt>
              <c:pt idx="413">
                <c:v>220506.20929999999</c:v>
              </c:pt>
              <c:pt idx="414">
                <c:v>139935.93700000001</c:v>
              </c:pt>
              <c:pt idx="415">
                <c:v>161064.75229999999</c:v>
              </c:pt>
              <c:pt idx="416">
                <c:v>144328.54519999999</c:v>
              </c:pt>
              <c:pt idx="417">
                <c:v>293071.75919999997</c:v>
              </c:pt>
              <c:pt idx="418">
                <c:v>267782.15399999998</c:v>
              </c:pt>
              <c:pt idx="419">
                <c:v>136052.68840000001</c:v>
              </c:pt>
              <c:pt idx="420">
                <c:v>86703.31409</c:v>
              </c:pt>
              <c:pt idx="421">
                <c:v>95474.357369999998</c:v>
              </c:pt>
              <c:pt idx="422">
                <c:v>198431.6275</c:v>
              </c:pt>
              <c:pt idx="423">
                <c:v>157291.734</c:v>
              </c:pt>
              <c:pt idx="424">
                <c:v>307540.6752</c:v>
              </c:pt>
              <c:pt idx="425">
                <c:v>350898.7635</c:v>
              </c:pt>
              <c:pt idx="426">
                <c:v>256701.54269999999</c:v>
              </c:pt>
              <c:pt idx="427">
                <c:v>234705.59280000001</c:v>
              </c:pt>
              <c:pt idx="428">
                <c:v>249380.56539999999</c:v>
              </c:pt>
              <c:pt idx="429">
                <c:v>258211.4442</c:v>
              </c:pt>
              <c:pt idx="430">
                <c:v>145975.8339</c:v>
              </c:pt>
              <c:pt idx="431">
                <c:v>269239.85259999998</c:v>
              </c:pt>
              <c:pt idx="432">
                <c:v>306920.21159999998</c:v>
              </c:pt>
              <c:pt idx="433">
                <c:v>122106.7956</c:v>
              </c:pt>
              <c:pt idx="434">
                <c:v>117661.28079999999</c:v>
              </c:pt>
              <c:pt idx="435">
                <c:v>62499.799169999998</c:v>
              </c:pt>
              <c:pt idx="436">
                <c:v>57063.984120000001</c:v>
              </c:pt>
              <c:pt idx="437">
                <c:v>48008.482839999997</c:v>
              </c:pt>
              <c:pt idx="438">
                <c:v>117446.8391</c:v>
              </c:pt>
              <c:pt idx="439">
                <c:v>150591.54790000001</c:v>
              </c:pt>
              <c:pt idx="440">
                <c:v>67152.474950000003</c:v>
              </c:pt>
              <c:pt idx="441">
                <c:v>80635.289250000002</c:v>
              </c:pt>
              <c:pt idx="442">
                <c:v>50669.6371</c:v>
              </c:pt>
              <c:pt idx="443">
                <c:v>48648.992660000004</c:v>
              </c:pt>
              <c:pt idx="444">
                <c:v>43213.177620000002</c:v>
              </c:pt>
              <c:pt idx="445">
                <c:v>96881.018089999998</c:v>
              </c:pt>
              <c:pt idx="446">
                <c:v>121360.8851</c:v>
              </c:pt>
              <c:pt idx="447">
                <c:v>66954.366370000003</c:v>
              </c:pt>
              <c:pt idx="448">
                <c:v>81342.150760000004</c:v>
              </c:pt>
              <c:pt idx="449">
                <c:v>125060.70789999999</c:v>
              </c:pt>
              <c:pt idx="450">
                <c:v>253218.83119999999</c:v>
              </c:pt>
              <c:pt idx="451">
                <c:v>229184.4719</c:v>
              </c:pt>
              <c:pt idx="452">
                <c:v>354191.35100000002</c:v>
              </c:pt>
              <c:pt idx="453">
                <c:v>459484.6666</c:v>
              </c:pt>
              <c:pt idx="454">
                <c:v>224102.8885</c:v>
              </c:pt>
              <c:pt idx="455">
                <c:v>215203.5588</c:v>
              </c:pt>
              <c:pt idx="456">
                <c:v>355534.91200000001</c:v>
              </c:pt>
              <c:pt idx="457">
                <c:v>498894.34389999998</c:v>
              </c:pt>
              <c:pt idx="458">
                <c:v>715032.1899</c:v>
              </c:pt>
              <c:pt idx="459">
                <c:v>510289.2156</c:v>
              </c:pt>
              <c:pt idx="460">
                <c:v>400302.03950000001</c:v>
              </c:pt>
              <c:pt idx="461">
                <c:v>135578.2034</c:v>
              </c:pt>
              <c:pt idx="462">
                <c:v>182466.25520000001</c:v>
              </c:pt>
              <c:pt idx="463">
                <c:v>176814.20259999999</c:v>
              </c:pt>
              <c:pt idx="464">
                <c:v>100917.6716</c:v>
              </c:pt>
              <c:pt idx="465">
                <c:v>74690.672730000006</c:v>
              </c:pt>
              <c:pt idx="466">
                <c:v>114067.07709999999</c:v>
              </c:pt>
              <c:pt idx="467">
                <c:v>126507.8009</c:v>
              </c:pt>
              <c:pt idx="468">
                <c:v>79648.629390000002</c:v>
              </c:pt>
              <c:pt idx="469">
                <c:v>83137.432430000001</c:v>
              </c:pt>
              <c:pt idx="470">
                <c:v>40776.02706</c:v>
              </c:pt>
              <c:pt idx="471">
                <c:v>58278.457929999997</c:v>
              </c:pt>
              <c:pt idx="472">
                <c:v>50000.101439999999</c:v>
              </c:pt>
              <c:pt idx="473">
                <c:v>103911.9191</c:v>
              </c:pt>
              <c:pt idx="474">
                <c:v>132843.22260000001</c:v>
              </c:pt>
              <c:pt idx="475">
                <c:v>62786.611279999997</c:v>
              </c:pt>
              <c:pt idx="476">
                <c:v>57233.406640000001</c:v>
              </c:pt>
              <c:pt idx="477">
                <c:v>56874.345459999997</c:v>
              </c:pt>
              <c:pt idx="478">
                <c:v>132737.73699999999</c:v>
              </c:pt>
              <c:pt idx="479">
                <c:v>60310.338949999998</c:v>
              </c:pt>
              <c:pt idx="480">
                <c:v>343587.0085</c:v>
              </c:pt>
              <c:pt idx="481">
                <c:v>496882.315</c:v>
              </c:pt>
              <c:pt idx="482">
                <c:v>200369.82990000001</c:v>
              </c:pt>
              <c:pt idx="483">
                <c:v>194028.0618</c:v>
              </c:pt>
              <c:pt idx="484">
                <c:v>190560.57920000001</c:v>
              </c:pt>
              <c:pt idx="485">
                <c:v>198985.3996</c:v>
              </c:pt>
              <c:pt idx="486">
                <c:v>385482.87199999997</c:v>
              </c:pt>
              <c:pt idx="487">
                <c:v>499703.41470000002</c:v>
              </c:pt>
              <c:pt idx="488">
                <c:v>461667.00390000001</c:v>
              </c:pt>
              <c:pt idx="489">
                <c:v>259541.60870000001</c:v>
              </c:pt>
              <c:pt idx="490">
                <c:v>320309.27439999999</c:v>
              </c:pt>
              <c:pt idx="491">
                <c:v>239922.9982</c:v>
              </c:pt>
              <c:pt idx="492">
                <c:v>224994.19510000001</c:v>
              </c:pt>
              <c:pt idx="493">
                <c:v>117197.97169999999</c:v>
              </c:pt>
              <c:pt idx="494">
                <c:v>330589.1998</c:v>
              </c:pt>
              <c:pt idx="495">
                <c:v>389972.11979999999</c:v>
              </c:pt>
              <c:pt idx="496">
                <c:v>166536.00030000001</c:v>
              </c:pt>
              <c:pt idx="497">
                <c:v>198442.91269999999</c:v>
              </c:pt>
              <c:pt idx="498">
                <c:v>193182.15059999999</c:v>
              </c:pt>
              <c:pt idx="499">
                <c:v>166403.12700000001</c:v>
              </c:pt>
              <c:pt idx="500">
                <c:v>149178.60149999999</c:v>
              </c:pt>
              <c:pt idx="501">
                <c:v>380592.57760000002</c:v>
              </c:pt>
              <c:pt idx="502">
                <c:v>413700.1789</c:v>
              </c:pt>
              <c:pt idx="503">
                <c:v>177159.67310000001</c:v>
              </c:pt>
              <c:pt idx="504">
                <c:v>196420.7635</c:v>
              </c:pt>
              <c:pt idx="505">
                <c:v>137940.87220000001</c:v>
              </c:pt>
              <c:pt idx="506">
                <c:v>166176.2838</c:v>
              </c:pt>
              <c:pt idx="507">
                <c:v>84604.377569999997</c:v>
              </c:pt>
              <c:pt idx="508">
                <c:v>321821.02029999997</c:v>
              </c:pt>
              <c:pt idx="509">
                <c:v>418715.4106</c:v>
              </c:pt>
              <c:pt idx="510">
                <c:v>169541.2659</c:v>
              </c:pt>
              <c:pt idx="511">
                <c:v>256434.5099</c:v>
              </c:pt>
              <c:pt idx="512">
                <c:v>199385.9124</c:v>
              </c:pt>
              <c:pt idx="513">
                <c:v>243554.2243</c:v>
              </c:pt>
              <c:pt idx="514">
                <c:v>217746.0129</c:v>
              </c:pt>
              <c:pt idx="515">
                <c:v>472160.75209999998</c:v>
              </c:pt>
              <c:pt idx="516">
                <c:v>546135.46239999996</c:v>
              </c:pt>
              <c:pt idx="517">
                <c:v>264637.3653</c:v>
              </c:pt>
              <c:pt idx="518">
                <c:v>440905.9987</c:v>
              </c:pt>
              <c:pt idx="519">
                <c:v>334318.89779999998</c:v>
              </c:pt>
              <c:pt idx="520">
                <c:v>269835.82860000001</c:v>
              </c:pt>
              <c:pt idx="521">
                <c:v>201146.48929999999</c:v>
              </c:pt>
              <c:pt idx="522">
                <c:v>293461.08390000003</c:v>
              </c:pt>
              <c:pt idx="523">
                <c:v>349413.0098</c:v>
              </c:pt>
              <c:pt idx="524">
                <c:v>179602.91519999999</c:v>
              </c:pt>
              <c:pt idx="525">
                <c:v>109810.5457</c:v>
              </c:pt>
              <c:pt idx="526">
                <c:v>76956.92035</c:v>
              </c:pt>
              <c:pt idx="527">
                <c:v>71199.588399999993</c:v>
              </c:pt>
              <c:pt idx="528">
                <c:v>68988.346669999999</c:v>
              </c:pt>
              <c:pt idx="529">
                <c:v>155156.8792</c:v>
              </c:pt>
              <c:pt idx="530">
                <c:v>185109.52309999999</c:v>
              </c:pt>
              <c:pt idx="531">
                <c:v>83779.544009999998</c:v>
              </c:pt>
              <c:pt idx="532">
                <c:v>149501.57449999999</c:v>
              </c:pt>
              <c:pt idx="533">
                <c:v>100477.2968</c:v>
              </c:pt>
              <c:pt idx="534">
                <c:v>89072.705350000004</c:v>
              </c:pt>
              <c:pt idx="535">
                <c:v>78746.595860000001</c:v>
              </c:pt>
              <c:pt idx="536">
                <c:v>141913.3824</c:v>
              </c:pt>
              <c:pt idx="537">
                <c:v>169304.27830000001</c:v>
              </c:pt>
              <c:pt idx="538">
                <c:v>89512.242840000006</c:v>
              </c:pt>
              <c:pt idx="539">
                <c:v>85984.075339999996</c:v>
              </c:pt>
              <c:pt idx="540">
                <c:v>64956.462079999998</c:v>
              </c:pt>
              <c:pt idx="541">
                <c:v>106613.4328</c:v>
              </c:pt>
              <c:pt idx="542">
                <c:v>183843.8173</c:v>
              </c:pt>
              <c:pt idx="543">
                <c:v>319579.7941</c:v>
              </c:pt>
              <c:pt idx="544">
                <c:v>369245.75870000001</c:v>
              </c:pt>
              <c:pt idx="545">
                <c:v>185648.49110000001</c:v>
              </c:pt>
              <c:pt idx="546">
                <c:v>165557.76180000001</c:v>
              </c:pt>
              <c:pt idx="547">
                <c:v>212465.08319999999</c:v>
              </c:pt>
              <c:pt idx="548">
                <c:v>305231.9081</c:v>
              </c:pt>
              <c:pt idx="549">
                <c:v>250481.6177</c:v>
              </c:pt>
              <c:pt idx="550">
                <c:v>268410.48070000001</c:v>
              </c:pt>
              <c:pt idx="551">
                <c:v>316365.4987</c:v>
              </c:pt>
              <c:pt idx="552">
                <c:v>156873.04370000001</c:v>
              </c:pt>
              <c:pt idx="553">
                <c:v>173987.75150000001</c:v>
              </c:pt>
              <c:pt idx="554">
                <c:v>135753.766</c:v>
              </c:pt>
              <c:pt idx="555">
                <c:v>84426.509409999999</c:v>
              </c:pt>
              <c:pt idx="556">
                <c:v>70815.190289999999</c:v>
              </c:pt>
              <c:pt idx="557">
                <c:v>125983.15180000001</c:v>
              </c:pt>
              <c:pt idx="558">
                <c:v>142378.18400000001</c:v>
              </c:pt>
              <c:pt idx="559">
                <c:v>57427.680710000001</c:v>
              </c:pt>
              <c:pt idx="560">
                <c:v>63331.330999999998</c:v>
              </c:pt>
              <c:pt idx="561">
                <c:v>51241.028550000003</c:v>
              </c:pt>
              <c:pt idx="562">
                <c:v>80326.44081</c:v>
              </c:pt>
              <c:pt idx="563">
                <c:v>71912.565730000002</c:v>
              </c:pt>
              <c:pt idx="564">
                <c:v>119204.3095</c:v>
              </c:pt>
              <c:pt idx="565">
                <c:v>129441.2787</c:v>
              </c:pt>
              <c:pt idx="566">
                <c:v>77645.749939999994</c:v>
              </c:pt>
              <c:pt idx="567">
                <c:v>69926.65036</c:v>
              </c:pt>
              <c:pt idx="568">
                <c:v>71973.044299999994</c:v>
              </c:pt>
              <c:pt idx="569">
                <c:v>44304.898359999999</c:v>
              </c:pt>
              <c:pt idx="570">
                <c:v>66799.723729999998</c:v>
              </c:pt>
              <c:pt idx="571">
                <c:v>125689.5928</c:v>
              </c:pt>
              <c:pt idx="572">
                <c:v>138624.94500000001</c:v>
              </c:pt>
              <c:pt idx="573">
                <c:v>81715.045329999994</c:v>
              </c:pt>
              <c:pt idx="574">
                <c:v>86842.861359999995</c:v>
              </c:pt>
              <c:pt idx="575">
                <c:v>56976.785279999996</c:v>
              </c:pt>
              <c:pt idx="576">
                <c:v>53433.668030000001</c:v>
              </c:pt>
              <c:pt idx="577">
                <c:v>55134.081819999999</c:v>
              </c:pt>
              <c:pt idx="578">
                <c:v>145033.61079999999</c:v>
              </c:pt>
              <c:pt idx="579">
                <c:v>173306.90650000001</c:v>
              </c:pt>
              <c:pt idx="580">
                <c:v>88154.338709999996</c:v>
              </c:pt>
              <c:pt idx="581">
                <c:v>81142.027849999999</c:v>
              </c:pt>
              <c:pt idx="582">
                <c:v>77672.88278</c:v>
              </c:pt>
              <c:pt idx="583">
                <c:v>75483.422550000003</c:v>
              </c:pt>
              <c:pt idx="584">
                <c:v>74354.570099999997</c:v>
              </c:pt>
              <c:pt idx="585">
                <c:v>120326.8763</c:v>
              </c:pt>
              <c:pt idx="586">
                <c:v>131867.99350000001</c:v>
              </c:pt>
              <c:pt idx="587">
                <c:v>75504.002739999996</c:v>
              </c:pt>
              <c:pt idx="588">
                <c:v>69968.077699999994</c:v>
              </c:pt>
              <c:pt idx="589">
                <c:v>60187.14905</c:v>
              </c:pt>
              <c:pt idx="590">
                <c:v>44698.700750000004</c:v>
              </c:pt>
              <c:pt idx="591">
                <c:v>39463.409059999998</c:v>
              </c:pt>
              <c:pt idx="592">
                <c:v>85794.096900000004</c:v>
              </c:pt>
              <c:pt idx="593">
                <c:v>117288.0101</c:v>
              </c:pt>
              <c:pt idx="594">
                <c:v>71056.061000000002</c:v>
              </c:pt>
              <c:pt idx="595">
                <c:v>64394.07445</c:v>
              </c:pt>
              <c:pt idx="596">
                <c:v>35165.97208</c:v>
              </c:pt>
              <c:pt idx="597">
                <c:v>23234.183199999999</c:v>
              </c:pt>
              <c:pt idx="598">
                <c:v>24754.957180000001</c:v>
              </c:pt>
              <c:pt idx="599">
                <c:v>76691.283030000006</c:v>
              </c:pt>
              <c:pt idx="600">
                <c:v>102231.2118</c:v>
              </c:pt>
              <c:pt idx="601">
                <c:v>56974.868029999998</c:v>
              </c:pt>
              <c:pt idx="602">
                <c:v>59442.731119999997</c:v>
              </c:pt>
              <c:pt idx="603">
                <c:v>217683.36230000001</c:v>
              </c:pt>
              <c:pt idx="604">
                <c:v>275458.80690000003</c:v>
              </c:pt>
              <c:pt idx="605">
                <c:v>228731.86550000001</c:v>
              </c:pt>
              <c:pt idx="606">
                <c:v>387639.12</c:v>
              </c:pt>
              <c:pt idx="607">
                <c:v>461188.0049</c:v>
              </c:pt>
              <c:pt idx="608">
                <c:v>202249.67720000001</c:v>
              </c:pt>
              <c:pt idx="609">
                <c:v>332559.76500000001</c:v>
              </c:pt>
              <c:pt idx="610">
                <c:v>384806.77159999998</c:v>
              </c:pt>
              <c:pt idx="611">
                <c:v>345776.25030000001</c:v>
              </c:pt>
              <c:pt idx="612">
                <c:v>271551.09509999998</c:v>
              </c:pt>
              <c:pt idx="613">
                <c:v>340440.20549999998</c:v>
              </c:pt>
              <c:pt idx="614">
                <c:v>364416.7316</c:v>
              </c:pt>
              <c:pt idx="615">
                <c:v>164719.60449999999</c:v>
              </c:pt>
              <c:pt idx="616">
                <c:v>178921.0993</c:v>
              </c:pt>
              <c:pt idx="617">
                <c:v>70286.997810000001</c:v>
              </c:pt>
              <c:pt idx="618">
                <c:v>76013.677899999995</c:v>
              </c:pt>
              <c:pt idx="619">
                <c:v>48406.787149999996</c:v>
              </c:pt>
              <c:pt idx="620">
                <c:v>85940.026939999996</c:v>
              </c:pt>
              <c:pt idx="621">
                <c:v>57381.751450000003</c:v>
              </c:pt>
              <c:pt idx="622">
                <c:v>32479.79639</c:v>
              </c:pt>
              <c:pt idx="623">
                <c:v>52160.183929999999</c:v>
              </c:pt>
              <c:pt idx="624">
                <c:v>51002.839569999996</c:v>
              </c:pt>
              <c:pt idx="625">
                <c:v>30194.715960000001</c:v>
              </c:pt>
              <c:pt idx="626">
                <c:v>29751.222610000001</c:v>
              </c:pt>
              <c:pt idx="627">
                <c:v>68504.639439999999</c:v>
              </c:pt>
              <c:pt idx="628">
                <c:v>68996.561759999997</c:v>
              </c:pt>
              <c:pt idx="629">
                <c:v>41855.928760000003</c:v>
              </c:pt>
              <c:pt idx="630">
                <c:v>44303.466489999999</c:v>
              </c:pt>
              <c:pt idx="631">
                <c:v>46599.298130000003</c:v>
              </c:pt>
              <c:pt idx="632">
                <c:v>125182.75719999999</c:v>
              </c:pt>
              <c:pt idx="633">
                <c:v>150036.80499999999</c:v>
              </c:pt>
              <c:pt idx="634">
                <c:v>368037.69189999998</c:v>
              </c:pt>
              <c:pt idx="635">
                <c:v>351319.63809999998</c:v>
              </c:pt>
              <c:pt idx="636">
                <c:v>163289.93669999999</c:v>
              </c:pt>
              <c:pt idx="637">
                <c:v>190892.459</c:v>
              </c:pt>
              <c:pt idx="638">
                <c:v>143082.13329999999</c:v>
              </c:pt>
              <c:pt idx="639">
                <c:v>323548.78529999999</c:v>
              </c:pt>
              <c:pt idx="640">
                <c:v>402312.33319999999</c:v>
              </c:pt>
              <c:pt idx="641">
                <c:v>393635.17489999998</c:v>
              </c:pt>
              <c:pt idx="642">
                <c:v>451100.0601</c:v>
              </c:pt>
              <c:pt idx="643">
                <c:v>202902.6249</c:v>
              </c:pt>
              <c:pt idx="644">
                <c:v>294557.64640000003</c:v>
              </c:pt>
              <c:pt idx="645">
                <c:v>221618.32819999999</c:v>
              </c:pt>
              <c:pt idx="646">
                <c:v>63968.38248</c:v>
              </c:pt>
              <c:pt idx="647">
                <c:v>59609.544710000002</c:v>
              </c:pt>
              <c:pt idx="648">
                <c:v>126588.253</c:v>
              </c:pt>
              <c:pt idx="649">
                <c:v>119755.0116</c:v>
              </c:pt>
              <c:pt idx="650">
                <c:v>57413.410479999999</c:v>
              </c:pt>
              <c:pt idx="651">
                <c:v>57749.136939999997</c:v>
              </c:pt>
              <c:pt idx="652">
                <c:v>40140.820030000003</c:v>
              </c:pt>
              <c:pt idx="653">
                <c:v>42195.817360000001</c:v>
              </c:pt>
              <c:pt idx="654">
                <c:v>53490.797469999998</c:v>
              </c:pt>
              <c:pt idx="655">
                <c:v>110809.3158</c:v>
              </c:pt>
              <c:pt idx="656">
                <c:v>111527.0135</c:v>
              </c:pt>
              <c:pt idx="657">
                <c:v>59808.13867</c:v>
              </c:pt>
              <c:pt idx="658">
                <c:v>55166.22623</c:v>
              </c:pt>
              <c:pt idx="659">
                <c:v>42054.680469999999</c:v>
              </c:pt>
              <c:pt idx="660">
                <c:v>53678.179109999997</c:v>
              </c:pt>
              <c:pt idx="661">
                <c:v>55930.168640000004</c:v>
              </c:pt>
              <c:pt idx="662">
                <c:v>185771.00150000001</c:v>
              </c:pt>
              <c:pt idx="663">
                <c:v>253116.91320000001</c:v>
              </c:pt>
              <c:pt idx="664">
                <c:v>118618.4537</c:v>
              </c:pt>
              <c:pt idx="665">
                <c:v>123320.784</c:v>
              </c:pt>
              <c:pt idx="666">
                <c:v>117051.2772</c:v>
              </c:pt>
              <c:pt idx="667">
                <c:v>159299.98910000001</c:v>
              </c:pt>
              <c:pt idx="668">
                <c:v>119047.4099</c:v>
              </c:pt>
              <c:pt idx="669">
                <c:v>285081.9743</c:v>
              </c:pt>
              <c:pt idx="670">
                <c:v>391656.21260000003</c:v>
              </c:pt>
              <c:pt idx="671">
                <c:v>274814.7781</c:v>
              </c:pt>
              <c:pt idx="672">
                <c:v>269555.02309999999</c:v>
              </c:pt>
              <c:pt idx="673">
                <c:v>192001.03460000001</c:v>
              </c:pt>
              <c:pt idx="674">
                <c:v>201367.78700000001</c:v>
              </c:pt>
              <c:pt idx="675">
                <c:v>111874.55899999999</c:v>
              </c:pt>
              <c:pt idx="676">
                <c:v>214540.33309999999</c:v>
              </c:pt>
              <c:pt idx="677">
                <c:v>280264.24449999997</c:v>
              </c:pt>
              <c:pt idx="678">
                <c:v>134136.72870000001</c:v>
              </c:pt>
              <c:pt idx="679">
                <c:v>94243.465530000001</c:v>
              </c:pt>
              <c:pt idx="680">
                <c:v>131436.1979</c:v>
              </c:pt>
              <c:pt idx="681">
                <c:v>147893.94149999999</c:v>
              </c:pt>
              <c:pt idx="682">
                <c:v>140238.39050000001</c:v>
              </c:pt>
              <c:pt idx="683">
                <c:v>358183.77399999998</c:v>
              </c:pt>
              <c:pt idx="684">
                <c:v>377937.13870000001</c:v>
              </c:pt>
              <c:pt idx="685">
                <c:v>168729.96239999999</c:v>
              </c:pt>
              <c:pt idx="686">
                <c:v>177192.5698</c:v>
              </c:pt>
              <c:pt idx="687">
                <c:v>152368.74909999999</c:v>
              </c:pt>
              <c:pt idx="688">
                <c:v>147471.80489999999</c:v>
              </c:pt>
              <c:pt idx="689">
                <c:v>145697.152</c:v>
              </c:pt>
              <c:pt idx="690">
                <c:v>301033.9865</c:v>
              </c:pt>
              <c:pt idx="691">
                <c:v>309518.07209999999</c:v>
              </c:pt>
              <c:pt idx="692">
                <c:v>152504.6317</c:v>
              </c:pt>
              <c:pt idx="693">
                <c:v>79711.583410000007</c:v>
              </c:pt>
              <c:pt idx="694">
                <c:v>111021.37910000001</c:v>
              </c:pt>
              <c:pt idx="695">
                <c:v>243161.2592</c:v>
              </c:pt>
              <c:pt idx="696">
                <c:v>311443.18119999999</c:v>
              </c:pt>
              <c:pt idx="697">
                <c:v>375876.0134</c:v>
              </c:pt>
              <c:pt idx="698">
                <c:v>434639.65899999999</c:v>
              </c:pt>
              <c:pt idx="699">
                <c:v>238637.81640000001</c:v>
              </c:pt>
              <c:pt idx="700">
                <c:v>260653.66699999999</c:v>
              </c:pt>
              <c:pt idx="701">
                <c:v>262394.78000000003</c:v>
              </c:pt>
              <c:pt idx="702">
                <c:v>248437.7113</c:v>
              </c:pt>
              <c:pt idx="703">
                <c:v>201048.83050000001</c:v>
              </c:pt>
              <c:pt idx="704">
                <c:v>317690.76089999999</c:v>
              </c:pt>
              <c:pt idx="705">
                <c:v>378527.8726</c:v>
              </c:pt>
              <c:pt idx="706">
                <c:v>195425.39110000001</c:v>
              </c:pt>
              <c:pt idx="707">
                <c:v>90441.603369999997</c:v>
              </c:pt>
              <c:pt idx="708">
                <c:v>117649.0006</c:v>
              </c:pt>
              <c:pt idx="709">
                <c:v>141285.39550000001</c:v>
              </c:pt>
              <c:pt idx="710">
                <c:v>133183.6937</c:v>
              </c:pt>
              <c:pt idx="711">
                <c:v>229672.25630000001</c:v>
              </c:pt>
              <c:pt idx="712">
                <c:v>333488.79790000001</c:v>
              </c:pt>
              <c:pt idx="713">
                <c:v>185422.88560000001</c:v>
              </c:pt>
              <c:pt idx="714">
                <c:v>173833.13320000001</c:v>
              </c:pt>
              <c:pt idx="715">
                <c:v>220271.72140000001</c:v>
              </c:pt>
              <c:pt idx="716">
                <c:v>234468.07120000001</c:v>
              </c:pt>
              <c:pt idx="717">
                <c:v>213778.13810000001</c:v>
              </c:pt>
              <c:pt idx="718">
                <c:v>273563.0148</c:v>
              </c:pt>
              <c:pt idx="719">
                <c:v>337506.78840000002</c:v>
              </c:pt>
              <c:pt idx="720">
                <c:v>155312.78390000001</c:v>
              </c:pt>
              <c:pt idx="721">
                <c:v>289243.38309999998</c:v>
              </c:pt>
              <c:pt idx="722">
                <c:v>313125.33250000002</c:v>
              </c:pt>
              <c:pt idx="723">
                <c:v>268330.39270000003</c:v>
              </c:pt>
              <c:pt idx="724">
                <c:v>392228.13799999998</c:v>
              </c:pt>
              <c:pt idx="725">
                <c:v>133728.98370000001</c:v>
              </c:pt>
              <c:pt idx="726">
                <c:v>82778.444050000006</c:v>
              </c:pt>
              <c:pt idx="727">
                <c:v>69522.836970000004</c:v>
              </c:pt>
              <c:pt idx="728">
                <c:v>133021.27280000001</c:v>
              </c:pt>
              <c:pt idx="729">
                <c:v>161267.52059999999</c:v>
              </c:pt>
              <c:pt idx="730">
                <c:v>208583.21799999999</c:v>
              </c:pt>
              <c:pt idx="731">
                <c:v>325457.52500000002</c:v>
              </c:pt>
              <c:pt idx="732">
                <c:v>111650.2398</c:v>
              </c:pt>
              <c:pt idx="733">
                <c:v>262421.2819</c:v>
              </c:pt>
              <c:pt idx="734">
                <c:v>164527.53890000001</c:v>
              </c:pt>
              <c:pt idx="735">
                <c:v>274990.14649999997</c:v>
              </c:pt>
              <c:pt idx="736">
                <c:v>215737.84280000001</c:v>
              </c:pt>
              <c:pt idx="737">
                <c:v>98646.982699999993</c:v>
              </c:pt>
              <c:pt idx="738">
                <c:v>74401.215289999993</c:v>
              </c:pt>
              <c:pt idx="739">
                <c:v>106592.34299999999</c:v>
              </c:pt>
              <c:pt idx="740">
                <c:v>134629.65820000001</c:v>
              </c:pt>
              <c:pt idx="741">
                <c:v>90773.653059999997</c:v>
              </c:pt>
              <c:pt idx="742">
                <c:v>121373.06819999999</c:v>
              </c:pt>
              <c:pt idx="743">
                <c:v>99445.557100000005</c:v>
              </c:pt>
              <c:pt idx="744">
                <c:v>67587.546929999997</c:v>
              </c:pt>
              <c:pt idx="745">
                <c:v>61685.935239999999</c:v>
              </c:pt>
              <c:pt idx="746">
                <c:v>150006.92980000001</c:v>
              </c:pt>
              <c:pt idx="747">
                <c:v>191287.3535</c:v>
              </c:pt>
              <c:pt idx="748">
                <c:v>92595.46084</c:v>
              </c:pt>
              <c:pt idx="749">
                <c:v>96947.05429</c:v>
              </c:pt>
              <c:pt idx="750">
                <c:v>70512.894499999995</c:v>
              </c:pt>
              <c:pt idx="751">
                <c:v>159590.4901</c:v>
              </c:pt>
              <c:pt idx="752">
                <c:v>67046.273419999998</c:v>
              </c:pt>
              <c:pt idx="753">
                <c:v>266949.23879999999</c:v>
              </c:pt>
              <c:pt idx="754">
                <c:v>315272.22480000003</c:v>
              </c:pt>
              <c:pt idx="755">
                <c:v>149138.9215</c:v>
              </c:pt>
              <c:pt idx="756">
                <c:v>215171.03820000001</c:v>
              </c:pt>
              <c:pt idx="757">
                <c:v>205197.89840000001</c:v>
              </c:pt>
              <c:pt idx="758">
                <c:v>214452.24840000001</c:v>
              </c:pt>
              <c:pt idx="759">
                <c:v>195767.9736</c:v>
              </c:pt>
              <c:pt idx="760">
                <c:v>397984.32929999998</c:v>
              </c:pt>
              <c:pt idx="761">
                <c:v>512603.10350000003</c:v>
              </c:pt>
              <c:pt idx="762">
                <c:v>218104.06690000001</c:v>
              </c:pt>
              <c:pt idx="763">
                <c:v>339004.33689999999</c:v>
              </c:pt>
              <c:pt idx="764">
                <c:v>278116.36930000002</c:v>
              </c:pt>
              <c:pt idx="765">
                <c:v>264159.30060000002</c:v>
              </c:pt>
              <c:pt idx="766">
                <c:v>197778.13370000001</c:v>
              </c:pt>
              <c:pt idx="767">
                <c:v>325749.00890000002</c:v>
              </c:pt>
              <c:pt idx="768">
                <c:v>371561.97639999999</c:v>
              </c:pt>
              <c:pt idx="769">
                <c:v>174581.67679999999</c:v>
              </c:pt>
              <c:pt idx="770">
                <c:v>208489.3694</c:v>
              </c:pt>
              <c:pt idx="771">
                <c:v>84495.166670000006</c:v>
              </c:pt>
              <c:pt idx="772">
                <c:v>76661.250029999996</c:v>
              </c:pt>
              <c:pt idx="773">
                <c:v>64034.940459999998</c:v>
              </c:pt>
              <c:pt idx="774">
                <c:v>148839.9749</c:v>
              </c:pt>
              <c:pt idx="775">
                <c:v>172541.5079</c:v>
              </c:pt>
              <c:pt idx="776">
                <c:v>87991.663</c:v>
              </c:pt>
              <c:pt idx="777">
                <c:v>123445.38159999999</c:v>
              </c:pt>
              <c:pt idx="778">
                <c:v>77344.691869999995</c:v>
              </c:pt>
              <c:pt idx="779">
                <c:v>158963.02489999999</c:v>
              </c:pt>
              <c:pt idx="780">
                <c:v>69598.071150000003</c:v>
              </c:pt>
              <c:pt idx="781">
                <c:v>161275.60219999999</c:v>
              </c:pt>
              <c:pt idx="782">
                <c:v>325215.07679999998</c:v>
              </c:pt>
              <c:pt idx="783">
                <c:v>96957.295840000006</c:v>
              </c:pt>
              <c:pt idx="784">
                <c:v>85224.47709</c:v>
              </c:pt>
              <c:pt idx="785">
                <c:v>54612.878839999998</c:v>
              </c:pt>
              <c:pt idx="786">
                <c:v>81530.612380000006</c:v>
              </c:pt>
              <c:pt idx="787">
                <c:v>160947.53260000001</c:v>
              </c:pt>
              <c:pt idx="788">
                <c:v>188736.24739999999</c:v>
              </c:pt>
              <c:pt idx="789">
                <c:v>215951.5079</c:v>
              </c:pt>
              <c:pt idx="790">
                <c:v>134995.85449999999</c:v>
              </c:pt>
              <c:pt idx="791">
                <c:v>163079.378</c:v>
              </c:pt>
              <c:pt idx="792">
                <c:v>180828.6741</c:v>
              </c:pt>
              <c:pt idx="793">
                <c:v>171196.1752</c:v>
              </c:pt>
              <c:pt idx="794">
                <c:v>129719.0505</c:v>
              </c:pt>
              <c:pt idx="795">
                <c:v>142127.6421</c:v>
              </c:pt>
              <c:pt idx="796">
                <c:v>152124.40789999999</c:v>
              </c:pt>
              <c:pt idx="797">
                <c:v>74132.787020000003</c:v>
              </c:pt>
              <c:pt idx="798">
                <c:v>91143.028609999994</c:v>
              </c:pt>
              <c:pt idx="799">
                <c:v>60528.093359999999</c:v>
              </c:pt>
              <c:pt idx="800">
                <c:v>38340.599609999997</c:v>
              </c:pt>
              <c:pt idx="801">
                <c:v>37453.006179999997</c:v>
              </c:pt>
              <c:pt idx="802">
                <c:v>77997.045010000002</c:v>
              </c:pt>
              <c:pt idx="803">
                <c:v>79752.282680000004</c:v>
              </c:pt>
              <c:pt idx="804">
                <c:v>37155.588479999999</c:v>
              </c:pt>
              <c:pt idx="805">
                <c:v>45046.513209999997</c:v>
              </c:pt>
              <c:pt idx="806">
                <c:v>55489.332759999998</c:v>
              </c:pt>
              <c:pt idx="807">
                <c:v>41893.303160000003</c:v>
              </c:pt>
              <c:pt idx="808">
                <c:v>34348.50419</c:v>
              </c:pt>
              <c:pt idx="809">
                <c:v>78276.831219999993</c:v>
              </c:pt>
              <c:pt idx="810">
                <c:v>92851.402660000007</c:v>
              </c:pt>
              <c:pt idx="811">
                <c:v>54845.789299999997</c:v>
              </c:pt>
              <c:pt idx="812">
                <c:v>48037.799899999998</c:v>
              </c:pt>
              <c:pt idx="813">
                <c:v>65905.723259999999</c:v>
              </c:pt>
              <c:pt idx="814">
                <c:v>84870.051300000006</c:v>
              </c:pt>
              <c:pt idx="815">
                <c:v>262459.50569999998</c:v>
              </c:pt>
              <c:pt idx="816">
                <c:v>228124.39799999999</c:v>
              </c:pt>
              <c:pt idx="817">
                <c:v>162929.4921</c:v>
              </c:pt>
              <c:pt idx="818">
                <c:v>58359.832179999998</c:v>
              </c:pt>
              <c:pt idx="819">
                <c:v>85605.331919999997</c:v>
              </c:pt>
              <c:pt idx="820">
                <c:v>84836.414340000003</c:v>
              </c:pt>
              <c:pt idx="821">
                <c:v>64308.914219999999</c:v>
              </c:pt>
              <c:pt idx="822">
                <c:v>131168.48550000001</c:v>
              </c:pt>
              <c:pt idx="823">
                <c:v>232410.198</c:v>
              </c:pt>
              <c:pt idx="824">
                <c:v>195831.0975</c:v>
              </c:pt>
              <c:pt idx="825">
                <c:v>90716.547890000002</c:v>
              </c:pt>
              <c:pt idx="826">
                <c:v>131638.0196</c:v>
              </c:pt>
              <c:pt idx="827">
                <c:v>81910.872619999995</c:v>
              </c:pt>
              <c:pt idx="828">
                <c:v>54821.908510000001</c:v>
              </c:pt>
              <c:pt idx="829">
                <c:v>155615.41940000001</c:v>
              </c:pt>
              <c:pt idx="830">
                <c:v>264086.89380000002</c:v>
              </c:pt>
              <c:pt idx="831">
                <c:v>272761.29749999999</c:v>
              </c:pt>
              <c:pt idx="832">
                <c:v>104689.4279</c:v>
              </c:pt>
              <c:pt idx="833">
                <c:v>131170.5969</c:v>
              </c:pt>
              <c:pt idx="834">
                <c:v>123179.48940000001</c:v>
              </c:pt>
              <c:pt idx="835">
                <c:v>124431.04640000001</c:v>
              </c:pt>
              <c:pt idx="836">
                <c:v>162166.83600000001</c:v>
              </c:pt>
              <c:pt idx="837">
                <c:v>354042.0232</c:v>
              </c:pt>
              <c:pt idx="838">
                <c:v>327352.26140000002</c:v>
              </c:pt>
              <c:pt idx="839">
                <c:v>164809.30300000001</c:v>
              </c:pt>
              <c:pt idx="840">
                <c:v>151157.79430000001</c:v>
              </c:pt>
              <c:pt idx="841">
                <c:v>126895.9365</c:v>
              </c:pt>
              <c:pt idx="842">
                <c:v>166395.44579999999</c:v>
              </c:pt>
              <c:pt idx="843">
                <c:v>167796.3548</c:v>
              </c:pt>
              <c:pt idx="844">
                <c:v>351146.01699999999</c:v>
              </c:pt>
              <c:pt idx="845">
                <c:v>420738.82179999998</c:v>
              </c:pt>
              <c:pt idx="846">
                <c:v>186166.1508</c:v>
              </c:pt>
              <c:pt idx="847">
                <c:v>251449.52960000001</c:v>
              </c:pt>
              <c:pt idx="848">
                <c:v>280321.81069999997</c:v>
              </c:pt>
              <c:pt idx="849">
                <c:v>313434.93329999998</c:v>
              </c:pt>
              <c:pt idx="850">
                <c:v>257324.60310000001</c:v>
              </c:pt>
              <c:pt idx="851">
                <c:v>455554.33600000001</c:v>
              </c:pt>
              <c:pt idx="852">
                <c:v>556865.20330000005</c:v>
              </c:pt>
              <c:pt idx="853">
                <c:v>354856.04489999998</c:v>
              </c:pt>
              <c:pt idx="854">
                <c:v>283284.58130000002</c:v>
              </c:pt>
              <c:pt idx="855">
                <c:v>297500.674</c:v>
              </c:pt>
              <c:pt idx="856">
                <c:v>285968.4878</c:v>
              </c:pt>
              <c:pt idx="857">
                <c:v>237946.63269999999</c:v>
              </c:pt>
              <c:pt idx="858">
                <c:v>340851.50589999999</c:v>
              </c:pt>
              <c:pt idx="859">
                <c:v>388187.60139999999</c:v>
              </c:pt>
              <c:pt idx="860">
                <c:v>139178.9841</c:v>
              </c:pt>
              <c:pt idx="861">
                <c:v>66400.303050000002</c:v>
              </c:pt>
              <c:pt idx="862">
                <c:v>42723.524460000001</c:v>
              </c:pt>
              <c:pt idx="863">
                <c:v>35014.39948</c:v>
              </c:pt>
              <c:pt idx="864">
                <c:v>27210.406630000001</c:v>
              </c:pt>
              <c:pt idx="865">
                <c:v>79840.088250000001</c:v>
              </c:pt>
              <c:pt idx="866">
                <c:v>82484.44829</c:v>
              </c:pt>
              <c:pt idx="867">
                <c:v>51497.23734</c:v>
              </c:pt>
              <c:pt idx="868">
                <c:v>42871.832869999998</c:v>
              </c:pt>
              <c:pt idx="869">
                <c:v>39104.6391</c:v>
              </c:pt>
              <c:pt idx="870">
                <c:v>34406.750010000003</c:v>
              </c:pt>
              <c:pt idx="871">
                <c:v>39403.658560000003</c:v>
              </c:pt>
              <c:pt idx="872">
                <c:v>96830.902419999999</c:v>
              </c:pt>
              <c:pt idx="873">
                <c:v>99380.3946</c:v>
              </c:pt>
              <c:pt idx="874">
                <c:v>61656.181329999999</c:v>
              </c:pt>
              <c:pt idx="875">
                <c:v>69163.557369999995</c:v>
              </c:pt>
              <c:pt idx="876">
                <c:v>113112.86500000001</c:v>
              </c:pt>
              <c:pt idx="877">
                <c:v>253686.30249999999</c:v>
              </c:pt>
              <c:pt idx="878">
                <c:v>210305.29190000001</c:v>
              </c:pt>
              <c:pt idx="879">
                <c:v>364087.42430000001</c:v>
              </c:pt>
              <c:pt idx="880">
                <c:v>397480.36949999997</c:v>
              </c:pt>
              <c:pt idx="881">
                <c:v>204028.17679999999</c:v>
              </c:pt>
              <c:pt idx="882">
                <c:v>172797.9351</c:v>
              </c:pt>
              <c:pt idx="883">
                <c:v>258970.65410000001</c:v>
              </c:pt>
              <c:pt idx="884">
                <c:v>368789.57260000001</c:v>
              </c:pt>
              <c:pt idx="885">
                <c:v>278071.38660000003</c:v>
              </c:pt>
              <c:pt idx="886">
                <c:v>373959.36200000002</c:v>
              </c:pt>
              <c:pt idx="887">
                <c:v>402057.25290000002</c:v>
              </c:pt>
              <c:pt idx="888">
                <c:v>205719.45319999999</c:v>
              </c:pt>
              <c:pt idx="889">
                <c:v>177626.95009999999</c:v>
              </c:pt>
              <c:pt idx="890">
                <c:v>70441.90741</c:v>
              </c:pt>
              <c:pt idx="891">
                <c:v>162923.84959999999</c:v>
              </c:pt>
              <c:pt idx="892">
                <c:v>138752.5276</c:v>
              </c:pt>
              <c:pt idx="893">
                <c:v>252458.2622</c:v>
              </c:pt>
              <c:pt idx="894">
                <c:v>293917.85249999998</c:v>
              </c:pt>
              <c:pt idx="895">
                <c:v>138350.12179999999</c:v>
              </c:pt>
              <c:pt idx="896">
                <c:v>130067.27559999999</c:v>
              </c:pt>
              <c:pt idx="897">
                <c:v>107168.6611</c:v>
              </c:pt>
              <c:pt idx="898">
                <c:v>224030.55439999999</c:v>
              </c:pt>
              <c:pt idx="899">
                <c:v>201918.22210000001</c:v>
              </c:pt>
              <c:pt idx="900">
                <c:v>329344.2683</c:v>
              </c:pt>
              <c:pt idx="901">
                <c:v>308642.97720000002</c:v>
              </c:pt>
              <c:pt idx="902">
                <c:v>134472.40659999999</c:v>
              </c:pt>
              <c:pt idx="903">
                <c:v>143809.7206</c:v>
              </c:pt>
              <c:pt idx="904">
                <c:v>123252.1511</c:v>
              </c:pt>
              <c:pt idx="905">
                <c:v>40067.151210000004</c:v>
              </c:pt>
              <c:pt idx="906">
                <c:v>143752.73680000001</c:v>
              </c:pt>
              <c:pt idx="907">
                <c:v>389904.0086</c:v>
              </c:pt>
              <c:pt idx="908">
                <c:v>461280.7856</c:v>
              </c:pt>
              <c:pt idx="909">
                <c:v>221578.69680000001</c:v>
              </c:pt>
              <c:pt idx="910">
                <c:v>253702.223</c:v>
              </c:pt>
              <c:pt idx="911">
                <c:v>200616.07620000001</c:v>
              </c:pt>
              <c:pt idx="912">
                <c:v>211700.8132</c:v>
              </c:pt>
              <c:pt idx="913">
                <c:v>282757.71139999997</c:v>
              </c:pt>
              <c:pt idx="914">
                <c:v>479010.15669999999</c:v>
              </c:pt>
              <c:pt idx="915">
                <c:v>454543.28580000001</c:v>
              </c:pt>
              <c:pt idx="916">
                <c:v>242185.1807</c:v>
              </c:pt>
              <c:pt idx="917">
                <c:v>281531.68560000003</c:v>
              </c:pt>
              <c:pt idx="918">
                <c:v>219363.22010000001</c:v>
              </c:pt>
              <c:pt idx="919">
                <c:v>204005.5822</c:v>
              </c:pt>
              <c:pt idx="920">
                <c:v>69579.068459999995</c:v>
              </c:pt>
              <c:pt idx="921">
                <c:v>87184.740030000001</c:v>
              </c:pt>
              <c:pt idx="922">
                <c:v>78700.436050000004</c:v>
              </c:pt>
              <c:pt idx="923">
                <c:v>39809.559090000002</c:v>
              </c:pt>
              <c:pt idx="924">
                <c:v>45839.238770000004</c:v>
              </c:pt>
              <c:pt idx="925">
                <c:v>36851.763749999998</c:v>
              </c:pt>
              <c:pt idx="926">
                <c:v>33225.670469999997</c:v>
              </c:pt>
              <c:pt idx="927">
                <c:v>30423.391459999999</c:v>
              </c:pt>
              <c:pt idx="928">
                <c:v>80345.637659999993</c:v>
              </c:pt>
              <c:pt idx="929">
                <c:v>95297.338629999998</c:v>
              </c:pt>
              <c:pt idx="930">
                <c:v>45324.054530000001</c:v>
              </c:pt>
              <c:pt idx="931">
                <c:v>51604.118410000003</c:v>
              </c:pt>
              <c:pt idx="932">
                <c:v>37870.119030000002</c:v>
              </c:pt>
              <c:pt idx="933">
                <c:v>42723.524460000001</c:v>
              </c:pt>
              <c:pt idx="934">
                <c:v>35169.915809999999</c:v>
              </c:pt>
              <c:pt idx="935">
                <c:v>61148.205009999998</c:v>
              </c:pt>
              <c:pt idx="936">
                <c:v>77171.701799999995</c:v>
              </c:pt>
              <c:pt idx="937">
                <c:v>40881.354910000002</c:v>
              </c:pt>
              <c:pt idx="938">
                <c:v>43085.595009999997</c:v>
              </c:pt>
              <c:pt idx="939">
                <c:v>43894.993430000002</c:v>
              </c:pt>
              <c:pt idx="940">
                <c:v>67780.728889999999</c:v>
              </c:pt>
              <c:pt idx="941">
                <c:v>51907.943149999999</c:v>
              </c:pt>
              <c:pt idx="942">
                <c:v>93508.633889999997</c:v>
              </c:pt>
              <c:pt idx="943">
                <c:v>95343.595509999999</c:v>
              </c:pt>
              <c:pt idx="944">
                <c:v>59514.992330000001</c:v>
              </c:pt>
              <c:pt idx="945">
                <c:v>65133.966200000003</c:v>
              </c:pt>
              <c:pt idx="946">
                <c:v>70641.253719999993</c:v>
              </c:pt>
              <c:pt idx="947">
                <c:v>48442.171479999997</c:v>
              </c:pt>
              <c:pt idx="948">
                <c:v>46291.371919999998</c:v>
              </c:pt>
              <c:pt idx="949">
                <c:v>73453.143290000007</c:v>
              </c:pt>
              <c:pt idx="950">
                <c:v>71508.897949999999</c:v>
              </c:pt>
              <c:pt idx="951">
                <c:v>30066.126179999999</c:v>
              </c:pt>
              <c:pt idx="952">
                <c:v>37726.615899999997</c:v>
              </c:pt>
              <c:pt idx="953">
                <c:v>30831.694630000002</c:v>
              </c:pt>
              <c:pt idx="954">
                <c:v>146811.45509999999</c:v>
              </c:pt>
              <c:pt idx="955">
                <c:v>99867.329620000004</c:v>
              </c:pt>
              <c:pt idx="956">
                <c:v>210664.8628</c:v>
              </c:pt>
              <c:pt idx="957">
                <c:v>266271.03909999999</c:v>
              </c:pt>
              <c:pt idx="958">
                <c:v>123084.03909999999</c:v>
              </c:pt>
              <c:pt idx="959">
                <c:v>162727.52480000001</c:v>
              </c:pt>
              <c:pt idx="960">
                <c:v>114708.946</c:v>
              </c:pt>
              <c:pt idx="961">
                <c:v>122318.9075</c:v>
              </c:pt>
              <c:pt idx="962">
                <c:v>112010.34450000001</c:v>
              </c:pt>
              <c:pt idx="963">
                <c:v>229861.47029999999</c:v>
              </c:pt>
              <c:pt idx="964">
                <c:v>249981.24969999999</c:v>
              </c:pt>
              <c:pt idx="965">
                <c:v>136480.24909999999</c:v>
              </c:pt>
              <c:pt idx="966">
                <c:v>127369.8026</c:v>
              </c:pt>
              <c:pt idx="967">
                <c:v>43537.728159999999</c:v>
              </c:pt>
              <c:pt idx="968">
                <c:v>120407.4133</c:v>
              </c:pt>
              <c:pt idx="969">
                <c:v>226375.54310000001</c:v>
              </c:pt>
              <c:pt idx="970">
                <c:v>337900.17820000002</c:v>
              </c:pt>
              <c:pt idx="971">
                <c:v>355069.54009999998</c:v>
              </c:pt>
              <c:pt idx="972">
                <c:v>153893.68520000001</c:v>
              </c:pt>
              <c:pt idx="973">
                <c:v>159625.7409</c:v>
              </c:pt>
              <c:pt idx="974">
                <c:v>133961.967</c:v>
              </c:pt>
              <c:pt idx="975">
                <c:v>236305.15640000001</c:v>
              </c:pt>
              <c:pt idx="976">
                <c:v>313491.73509999999</c:v>
              </c:pt>
              <c:pt idx="977">
                <c:v>370355.00170000002</c:v>
              </c:pt>
              <c:pt idx="978">
                <c:v>369091.05540000001</c:v>
              </c:pt>
              <c:pt idx="979">
                <c:v>209026.0197</c:v>
              </c:pt>
              <c:pt idx="980">
                <c:v>228177.3168</c:v>
              </c:pt>
              <c:pt idx="981">
                <c:v>154494.78200000001</c:v>
              </c:pt>
              <c:pt idx="982">
                <c:v>50736.474170000001</c:v>
              </c:pt>
              <c:pt idx="983">
                <c:v>43292.149239999999</c:v>
              </c:pt>
              <c:pt idx="984">
                <c:v>77335.918600000005</c:v>
              </c:pt>
              <c:pt idx="985">
                <c:v>85070.234890000007</c:v>
              </c:pt>
              <c:pt idx="986">
                <c:v>48831.666109999998</c:v>
              </c:pt>
              <c:pt idx="987">
                <c:v>52075.157180000002</c:v>
              </c:pt>
              <c:pt idx="988">
                <c:v>30424.726259999999</c:v>
              </c:pt>
              <c:pt idx="989">
                <c:v>20495.11303</c:v>
              </c:pt>
              <c:pt idx="990">
                <c:v>40742.171679999999</c:v>
              </c:pt>
              <c:pt idx="991">
                <c:v>69864.836989999996</c:v>
              </c:pt>
              <c:pt idx="992">
                <c:v>100120.7111</c:v>
              </c:pt>
              <c:pt idx="993">
                <c:v>49825.097040000001</c:v>
              </c:pt>
              <c:pt idx="994">
                <c:v>46566.462050000002</c:v>
              </c:pt>
              <c:pt idx="995">
                <c:v>37923.76586</c:v>
              </c:pt>
              <c:pt idx="996">
                <c:v>50084.812700000002</c:v>
              </c:pt>
              <c:pt idx="997">
                <c:v>41885.828280000002</c:v>
              </c:pt>
              <c:pt idx="998">
                <c:v>147503.57320000001</c:v>
              </c:pt>
              <c:pt idx="999">
                <c:v>151639.1838</c:v>
              </c:pt>
              <c:pt idx="1000">
                <c:v>72457.297590000002</c:v>
              </c:pt>
              <c:pt idx="1001">
                <c:v>67355.061180000004</c:v>
              </c:pt>
              <c:pt idx="1002">
                <c:v>58941.792829999999</c:v>
              </c:pt>
              <c:pt idx="1003">
                <c:v>58796.785020000003</c:v>
              </c:pt>
              <c:pt idx="1004">
                <c:v>57019.389669999997</c:v>
              </c:pt>
              <c:pt idx="1005">
                <c:v>155918.38260000001</c:v>
              </c:pt>
              <c:pt idx="1006">
                <c:v>208489.09030000001</c:v>
              </c:pt>
              <c:pt idx="1007">
                <c:v>118580.47259999999</c:v>
              </c:pt>
              <c:pt idx="1008">
                <c:v>142758.8811</c:v>
              </c:pt>
              <c:pt idx="1009">
                <c:v>96620.986929999999</c:v>
              </c:pt>
              <c:pt idx="1010">
                <c:v>78861.594939999995</c:v>
              </c:pt>
              <c:pt idx="1011">
                <c:v>70279.474390000003</c:v>
              </c:pt>
              <c:pt idx="1012">
                <c:v>87748.862890000004</c:v>
              </c:pt>
              <c:pt idx="1013">
                <c:v>92053.325769999996</c:v>
              </c:pt>
              <c:pt idx="1014">
                <c:v>51751.383249999999</c:v>
              </c:pt>
              <c:pt idx="1015">
                <c:v>50934.983189999999</c:v>
              </c:pt>
              <c:pt idx="1016">
                <c:v>36113.934869999997</c:v>
              </c:pt>
              <c:pt idx="1017">
                <c:v>31023.359769999999</c:v>
              </c:pt>
              <c:pt idx="1018">
                <c:v>22334.212530000001</c:v>
              </c:pt>
              <c:pt idx="1019">
                <c:v>69440.928799999994</c:v>
              </c:pt>
              <c:pt idx="1020">
                <c:v>92159.029790000001</c:v>
              </c:pt>
              <c:pt idx="1021">
                <c:v>57296.287850000001</c:v>
              </c:pt>
              <c:pt idx="1022">
                <c:v>57184.941270000003</c:v>
              </c:pt>
              <c:pt idx="1023">
                <c:v>40951.10428</c:v>
              </c:pt>
              <c:pt idx="1024">
                <c:v>37672.447289999996</c:v>
              </c:pt>
              <c:pt idx="1025">
                <c:v>38648.137519999997</c:v>
              </c:pt>
              <c:pt idx="1026">
                <c:v>96020.545370000007</c:v>
              </c:pt>
              <c:pt idx="1027">
                <c:v>105662.59420000001</c:v>
              </c:pt>
              <c:pt idx="1028">
                <c:v>54738.483520000002</c:v>
              </c:pt>
              <c:pt idx="1029">
                <c:v>40131.573510000002</c:v>
              </c:pt>
              <c:pt idx="1030">
                <c:v>70402.991930000004</c:v>
              </c:pt>
              <c:pt idx="1031">
                <c:v>62501.740700000002</c:v>
              </c:pt>
              <c:pt idx="1032">
                <c:v>53675.218280000001</c:v>
              </c:pt>
              <c:pt idx="1033">
                <c:v>102606.327</c:v>
              </c:pt>
              <c:pt idx="1034">
                <c:v>124988.15549999999</c:v>
              </c:pt>
              <c:pt idx="1035">
                <c:v>67521.037490000002</c:v>
              </c:pt>
              <c:pt idx="1036">
                <c:v>70020.596009999994</c:v>
              </c:pt>
              <c:pt idx="1037">
                <c:v>126954.17019999999</c:v>
              </c:pt>
              <c:pt idx="1038">
                <c:v>97558.247050000005</c:v>
              </c:pt>
              <c:pt idx="1039">
                <c:v>97039.009869999994</c:v>
              </c:pt>
              <c:pt idx="1040">
                <c:v>168349.2653</c:v>
              </c:pt>
              <c:pt idx="1041">
                <c:v>202017.42199999999</c:v>
              </c:pt>
              <c:pt idx="1042">
                <c:v>108459.0001</c:v>
              </c:pt>
              <c:pt idx="1043">
                <c:v>112536.3771</c:v>
              </c:pt>
              <c:pt idx="1044">
                <c:v>100479.93</c:v>
              </c:pt>
              <c:pt idx="1045">
                <c:v>81649.688670000003</c:v>
              </c:pt>
              <c:pt idx="1046">
                <c:v>71529.162639999995</c:v>
              </c:pt>
              <c:pt idx="1047">
                <c:v>160938.60159999999</c:v>
              </c:pt>
              <c:pt idx="1048">
                <c:v>164998.84460000001</c:v>
              </c:pt>
              <c:pt idx="1049">
                <c:v>97946.783049999998</c:v>
              </c:pt>
              <c:pt idx="1050">
                <c:v>87834.253679999994</c:v>
              </c:pt>
              <c:pt idx="1051">
                <c:v>95509.134980000003</c:v>
              </c:pt>
              <c:pt idx="1052">
                <c:v>77229.971890000001</c:v>
              </c:pt>
            </c:numLit>
          </c:val>
          <c:extLst>
            <c:ext xmlns:c16="http://schemas.microsoft.com/office/drawing/2014/chart" uri="{C3380CC4-5D6E-409C-BE32-E72D297353CC}">
              <c16:uniqueId val="{00000000-8C28-48D2-9675-8B25D4851EF2}"/>
            </c:ext>
          </c:extLst>
        </c:ser>
        <c:ser>
          <c:idx val="1"/>
          <c:order val="1"/>
          <c:tx>
            <c:v>Sum of QUANTITY_SOLD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053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</c:strLit>
          </c:cat>
          <c:val>
            <c:numLit>
              <c:formatCode>General</c:formatCode>
              <c:ptCount val="1053"/>
              <c:pt idx="0">
                <c:v>6827</c:v>
              </c:pt>
              <c:pt idx="1">
                <c:v>9268</c:v>
              </c:pt>
              <c:pt idx="2">
                <c:v>2678</c:v>
              </c:pt>
              <c:pt idx="3">
                <c:v>6175</c:v>
              </c:pt>
              <c:pt idx="4">
                <c:v>10084</c:v>
              </c:pt>
              <c:pt idx="5">
                <c:v>9470</c:v>
              </c:pt>
              <c:pt idx="6">
                <c:v>5524</c:v>
              </c:pt>
              <c:pt idx="7">
                <c:v>9448</c:v>
              </c:pt>
              <c:pt idx="8">
                <c:v>6911</c:v>
              </c:pt>
              <c:pt idx="9">
                <c:v>2990</c:v>
              </c:pt>
              <c:pt idx="10">
                <c:v>3159</c:v>
              </c:pt>
              <c:pt idx="11">
                <c:v>4246</c:v>
              </c:pt>
              <c:pt idx="12">
                <c:v>4297</c:v>
              </c:pt>
              <c:pt idx="13">
                <c:v>2796</c:v>
              </c:pt>
              <c:pt idx="14">
                <c:v>3369</c:v>
              </c:pt>
              <c:pt idx="15">
                <c:v>2348</c:v>
              </c:pt>
              <c:pt idx="16">
                <c:v>2903</c:v>
              </c:pt>
              <c:pt idx="17">
                <c:v>2491</c:v>
              </c:pt>
              <c:pt idx="18">
                <c:v>3968</c:v>
              </c:pt>
              <c:pt idx="19">
                <c:v>4393</c:v>
              </c:pt>
              <c:pt idx="20">
                <c:v>2176</c:v>
              </c:pt>
              <c:pt idx="21">
                <c:v>2443</c:v>
              </c:pt>
              <c:pt idx="22">
                <c:v>2638</c:v>
              </c:pt>
              <c:pt idx="23">
                <c:v>1704</c:v>
              </c:pt>
              <c:pt idx="24">
                <c:v>1872</c:v>
              </c:pt>
              <c:pt idx="25">
                <c:v>3423</c:v>
              </c:pt>
              <c:pt idx="26">
                <c:v>4544</c:v>
              </c:pt>
              <c:pt idx="27">
                <c:v>2426</c:v>
              </c:pt>
              <c:pt idx="28">
                <c:v>2117</c:v>
              </c:pt>
              <c:pt idx="29">
                <c:v>1476</c:v>
              </c:pt>
              <c:pt idx="30">
                <c:v>1974</c:v>
              </c:pt>
              <c:pt idx="31">
                <c:v>1892</c:v>
              </c:pt>
              <c:pt idx="32">
                <c:v>4030</c:v>
              </c:pt>
              <c:pt idx="33">
                <c:v>5304</c:v>
              </c:pt>
              <c:pt idx="34">
                <c:v>3320</c:v>
              </c:pt>
              <c:pt idx="35">
                <c:v>4191</c:v>
              </c:pt>
              <c:pt idx="36">
                <c:v>3809</c:v>
              </c:pt>
              <c:pt idx="37">
                <c:v>5764</c:v>
              </c:pt>
              <c:pt idx="38">
                <c:v>3028</c:v>
              </c:pt>
              <c:pt idx="39">
                <c:v>9284</c:v>
              </c:pt>
              <c:pt idx="40">
                <c:v>9737</c:v>
              </c:pt>
              <c:pt idx="41">
                <c:v>4163</c:v>
              </c:pt>
              <c:pt idx="42">
                <c:v>4552</c:v>
              </c:pt>
              <c:pt idx="43">
                <c:v>4172</c:v>
              </c:pt>
              <c:pt idx="44">
                <c:v>5037</c:v>
              </c:pt>
              <c:pt idx="45">
                <c:v>4259</c:v>
              </c:pt>
              <c:pt idx="46">
                <c:v>10381</c:v>
              </c:pt>
              <c:pt idx="47">
                <c:v>11332</c:v>
              </c:pt>
              <c:pt idx="48">
                <c:v>4127</c:v>
              </c:pt>
              <c:pt idx="49">
                <c:v>4649</c:v>
              </c:pt>
              <c:pt idx="50">
                <c:v>1627</c:v>
              </c:pt>
              <c:pt idx="51">
                <c:v>3281</c:v>
              </c:pt>
              <c:pt idx="52">
                <c:v>2310</c:v>
              </c:pt>
              <c:pt idx="53">
                <c:v>9802</c:v>
              </c:pt>
              <c:pt idx="54">
                <c:v>9772</c:v>
              </c:pt>
              <c:pt idx="55">
                <c:v>4270</c:v>
              </c:pt>
              <c:pt idx="56">
                <c:v>4106</c:v>
              </c:pt>
              <c:pt idx="57">
                <c:v>6937</c:v>
              </c:pt>
              <c:pt idx="58">
                <c:v>6934</c:v>
              </c:pt>
              <c:pt idx="59">
                <c:v>11082</c:v>
              </c:pt>
              <c:pt idx="60">
                <c:v>20805</c:v>
              </c:pt>
              <c:pt idx="61">
                <c:v>26410</c:v>
              </c:pt>
              <c:pt idx="62">
                <c:v>15004</c:v>
              </c:pt>
              <c:pt idx="63">
                <c:v>16884</c:v>
              </c:pt>
              <c:pt idx="64">
                <c:v>9789</c:v>
              </c:pt>
              <c:pt idx="65">
                <c:v>8079</c:v>
              </c:pt>
              <c:pt idx="66">
                <c:v>5072</c:v>
              </c:pt>
              <c:pt idx="67">
                <c:v>14551</c:v>
              </c:pt>
              <c:pt idx="68">
                <c:v>16262</c:v>
              </c:pt>
              <c:pt idx="69">
                <c:v>7014</c:v>
              </c:pt>
              <c:pt idx="70">
                <c:v>8932</c:v>
              </c:pt>
              <c:pt idx="71">
                <c:v>5737</c:v>
              </c:pt>
              <c:pt idx="72">
                <c:v>5903</c:v>
              </c:pt>
              <c:pt idx="73">
                <c:v>5056</c:v>
              </c:pt>
              <c:pt idx="74">
                <c:v>12167</c:v>
              </c:pt>
              <c:pt idx="75">
                <c:v>15971</c:v>
              </c:pt>
              <c:pt idx="76">
                <c:v>6968</c:v>
              </c:pt>
              <c:pt idx="77">
                <c:v>7494</c:v>
              </c:pt>
              <c:pt idx="78">
                <c:v>2707</c:v>
              </c:pt>
              <c:pt idx="79">
                <c:v>2637</c:v>
              </c:pt>
              <c:pt idx="80">
                <c:v>5149</c:v>
              </c:pt>
              <c:pt idx="81">
                <c:v>5735</c:v>
              </c:pt>
              <c:pt idx="82">
                <c:v>4936</c:v>
              </c:pt>
              <c:pt idx="83">
                <c:v>2003</c:v>
              </c:pt>
              <c:pt idx="84">
                <c:v>2323</c:v>
              </c:pt>
              <c:pt idx="85">
                <c:v>3822</c:v>
              </c:pt>
              <c:pt idx="86">
                <c:v>3666</c:v>
              </c:pt>
              <c:pt idx="87">
                <c:v>3543</c:v>
              </c:pt>
              <c:pt idx="88">
                <c:v>8130</c:v>
              </c:pt>
              <c:pt idx="89">
                <c:v>10518</c:v>
              </c:pt>
              <c:pt idx="90">
                <c:v>4791</c:v>
              </c:pt>
              <c:pt idx="91">
                <c:v>5583</c:v>
              </c:pt>
              <c:pt idx="92">
                <c:v>7155</c:v>
              </c:pt>
              <c:pt idx="93">
                <c:v>4575</c:v>
              </c:pt>
              <c:pt idx="94">
                <c:v>3997</c:v>
              </c:pt>
              <c:pt idx="95">
                <c:v>5558</c:v>
              </c:pt>
              <c:pt idx="96">
                <c:v>6320</c:v>
              </c:pt>
              <c:pt idx="97">
                <c:v>3447</c:v>
              </c:pt>
              <c:pt idx="98">
                <c:v>3854</c:v>
              </c:pt>
              <c:pt idx="99">
                <c:v>3394</c:v>
              </c:pt>
              <c:pt idx="100">
                <c:v>3563</c:v>
              </c:pt>
              <c:pt idx="101">
                <c:v>5380</c:v>
              </c:pt>
              <c:pt idx="102">
                <c:v>9573</c:v>
              </c:pt>
              <c:pt idx="103">
                <c:v>11250</c:v>
              </c:pt>
              <c:pt idx="104">
                <c:v>4990</c:v>
              </c:pt>
              <c:pt idx="105">
                <c:v>5810</c:v>
              </c:pt>
              <c:pt idx="106">
                <c:v>7497</c:v>
              </c:pt>
              <c:pt idx="107">
                <c:v>8821</c:v>
              </c:pt>
              <c:pt idx="108">
                <c:v>18366</c:v>
              </c:pt>
              <c:pt idx="109">
                <c:v>13940</c:v>
              </c:pt>
              <c:pt idx="110">
                <c:v>10814</c:v>
              </c:pt>
              <c:pt idx="111">
                <c:v>3429</c:v>
              </c:pt>
              <c:pt idx="112">
                <c:v>4834</c:v>
              </c:pt>
              <c:pt idx="113">
                <c:v>5475</c:v>
              </c:pt>
              <c:pt idx="114">
                <c:v>3121</c:v>
              </c:pt>
              <c:pt idx="115">
                <c:v>2809</c:v>
              </c:pt>
              <c:pt idx="116">
                <c:v>8537</c:v>
              </c:pt>
              <c:pt idx="117">
                <c:v>8209</c:v>
              </c:pt>
              <c:pt idx="118">
                <c:v>3592</c:v>
              </c:pt>
              <c:pt idx="119">
                <c:v>3576</c:v>
              </c:pt>
              <c:pt idx="120">
                <c:v>3807</c:v>
              </c:pt>
              <c:pt idx="121">
                <c:v>4398</c:v>
              </c:pt>
              <c:pt idx="122">
                <c:v>5124</c:v>
              </c:pt>
              <c:pt idx="123">
                <c:v>4581</c:v>
              </c:pt>
              <c:pt idx="124">
                <c:v>3697</c:v>
              </c:pt>
              <c:pt idx="125">
                <c:v>2642</c:v>
              </c:pt>
              <c:pt idx="126">
                <c:v>3154</c:v>
              </c:pt>
              <c:pt idx="127">
                <c:v>3324</c:v>
              </c:pt>
              <c:pt idx="128">
                <c:v>2677</c:v>
              </c:pt>
              <c:pt idx="129">
                <c:v>2683</c:v>
              </c:pt>
              <c:pt idx="130">
                <c:v>9328</c:v>
              </c:pt>
              <c:pt idx="131">
                <c:v>13306</c:v>
              </c:pt>
              <c:pt idx="132">
                <c:v>6173</c:v>
              </c:pt>
              <c:pt idx="133">
                <c:v>5653</c:v>
              </c:pt>
              <c:pt idx="134">
                <c:v>4503</c:v>
              </c:pt>
              <c:pt idx="135">
                <c:v>6253</c:v>
              </c:pt>
              <c:pt idx="136">
                <c:v>8408</c:v>
              </c:pt>
              <c:pt idx="137">
                <c:v>12949</c:v>
              </c:pt>
              <c:pt idx="138">
                <c:v>15508</c:v>
              </c:pt>
              <c:pt idx="139">
                <c:v>5141</c:v>
              </c:pt>
              <c:pt idx="140">
                <c:v>5194</c:v>
              </c:pt>
              <c:pt idx="141">
                <c:v>5550</c:v>
              </c:pt>
              <c:pt idx="142">
                <c:v>6070</c:v>
              </c:pt>
              <c:pt idx="143">
                <c:v>3421</c:v>
              </c:pt>
              <c:pt idx="144">
                <c:v>13384</c:v>
              </c:pt>
              <c:pt idx="145">
                <c:v>18356</c:v>
              </c:pt>
              <c:pt idx="146">
                <c:v>6500</c:v>
              </c:pt>
              <c:pt idx="147">
                <c:v>6752</c:v>
              </c:pt>
              <c:pt idx="148">
                <c:v>7023</c:v>
              </c:pt>
              <c:pt idx="149">
                <c:v>7579</c:v>
              </c:pt>
              <c:pt idx="150">
                <c:v>6448</c:v>
              </c:pt>
              <c:pt idx="151">
                <c:v>15637</c:v>
              </c:pt>
              <c:pt idx="152">
                <c:v>18775</c:v>
              </c:pt>
              <c:pt idx="153">
                <c:v>14188</c:v>
              </c:pt>
              <c:pt idx="154">
                <c:v>13256</c:v>
              </c:pt>
              <c:pt idx="155">
                <c:v>10223</c:v>
              </c:pt>
              <c:pt idx="156">
                <c:v>8904</c:v>
              </c:pt>
              <c:pt idx="157">
                <c:v>5783</c:v>
              </c:pt>
              <c:pt idx="158">
                <c:v>9005</c:v>
              </c:pt>
              <c:pt idx="159">
                <c:v>12222</c:v>
              </c:pt>
              <c:pt idx="160">
                <c:v>6037</c:v>
              </c:pt>
              <c:pt idx="161">
                <c:v>6607</c:v>
              </c:pt>
              <c:pt idx="162">
                <c:v>5857</c:v>
              </c:pt>
              <c:pt idx="163">
                <c:v>5429</c:v>
              </c:pt>
              <c:pt idx="164">
                <c:v>6232</c:v>
              </c:pt>
              <c:pt idx="165">
                <c:v>14585</c:v>
              </c:pt>
              <c:pt idx="166">
                <c:v>14745</c:v>
              </c:pt>
              <c:pt idx="167">
                <c:v>6991</c:v>
              </c:pt>
              <c:pt idx="168">
                <c:v>5788</c:v>
              </c:pt>
              <c:pt idx="169">
                <c:v>6632</c:v>
              </c:pt>
              <c:pt idx="170">
                <c:v>5752</c:v>
              </c:pt>
              <c:pt idx="171">
                <c:v>3578</c:v>
              </c:pt>
              <c:pt idx="172">
                <c:v>6119</c:v>
              </c:pt>
              <c:pt idx="173">
                <c:v>6161</c:v>
              </c:pt>
              <c:pt idx="174">
                <c:v>4015</c:v>
              </c:pt>
              <c:pt idx="175">
                <c:v>4133</c:v>
              </c:pt>
              <c:pt idx="176">
                <c:v>1047</c:v>
              </c:pt>
              <c:pt idx="177">
                <c:v>1601</c:v>
              </c:pt>
              <c:pt idx="178">
                <c:v>1592</c:v>
              </c:pt>
              <c:pt idx="179">
                <c:v>3759</c:v>
              </c:pt>
              <c:pt idx="180">
                <c:v>4172</c:v>
              </c:pt>
              <c:pt idx="181">
                <c:v>1772</c:v>
              </c:pt>
              <c:pt idx="182">
                <c:v>2672</c:v>
              </c:pt>
              <c:pt idx="183">
                <c:v>5143</c:v>
              </c:pt>
              <c:pt idx="184">
                <c:v>2990</c:v>
              </c:pt>
              <c:pt idx="185">
                <c:v>2667</c:v>
              </c:pt>
              <c:pt idx="186">
                <c:v>2799</c:v>
              </c:pt>
              <c:pt idx="187">
                <c:v>3355</c:v>
              </c:pt>
              <c:pt idx="188">
                <c:v>2002</c:v>
              </c:pt>
              <c:pt idx="189">
                <c:v>1967</c:v>
              </c:pt>
              <c:pt idx="190">
                <c:v>3094</c:v>
              </c:pt>
              <c:pt idx="191">
                <c:v>2335</c:v>
              </c:pt>
              <c:pt idx="192">
                <c:v>2968</c:v>
              </c:pt>
              <c:pt idx="193">
                <c:v>3825</c:v>
              </c:pt>
              <c:pt idx="194">
                <c:v>2833</c:v>
              </c:pt>
              <c:pt idx="195">
                <c:v>1419</c:v>
              </c:pt>
              <c:pt idx="196">
                <c:v>2151</c:v>
              </c:pt>
              <c:pt idx="197">
                <c:v>3148</c:v>
              </c:pt>
              <c:pt idx="198">
                <c:v>4825</c:v>
              </c:pt>
              <c:pt idx="199">
                <c:v>2307</c:v>
              </c:pt>
              <c:pt idx="200">
                <c:v>3557</c:v>
              </c:pt>
              <c:pt idx="201">
                <c:v>7485</c:v>
              </c:pt>
              <c:pt idx="202">
                <c:v>2428</c:v>
              </c:pt>
              <c:pt idx="203">
                <c:v>2475</c:v>
              </c:pt>
              <c:pt idx="204">
                <c:v>1618</c:v>
              </c:pt>
              <c:pt idx="205">
                <c:v>5106</c:v>
              </c:pt>
              <c:pt idx="206">
                <c:v>2729</c:v>
              </c:pt>
              <c:pt idx="207">
                <c:v>15897</c:v>
              </c:pt>
              <c:pt idx="208">
                <c:v>17343</c:v>
              </c:pt>
              <c:pt idx="209">
                <c:v>8207</c:v>
              </c:pt>
              <c:pt idx="210">
                <c:v>9018</c:v>
              </c:pt>
              <c:pt idx="211">
                <c:v>6548</c:v>
              </c:pt>
              <c:pt idx="212">
                <c:v>6102</c:v>
              </c:pt>
              <c:pt idx="213">
                <c:v>9108</c:v>
              </c:pt>
              <c:pt idx="214">
                <c:v>18867</c:v>
              </c:pt>
              <c:pt idx="215">
                <c:v>19384</c:v>
              </c:pt>
              <c:pt idx="216">
                <c:v>9473</c:v>
              </c:pt>
              <c:pt idx="217">
                <c:v>11170</c:v>
              </c:pt>
              <c:pt idx="218">
                <c:v>8091</c:v>
              </c:pt>
              <c:pt idx="219">
                <c:v>2303</c:v>
              </c:pt>
              <c:pt idx="220">
                <c:v>2947</c:v>
              </c:pt>
              <c:pt idx="221">
                <c:v>13542</c:v>
              </c:pt>
              <c:pt idx="222">
                <c:v>12588</c:v>
              </c:pt>
              <c:pt idx="223">
                <c:v>6032</c:v>
              </c:pt>
              <c:pt idx="224">
                <c:v>7158</c:v>
              </c:pt>
              <c:pt idx="225">
                <c:v>5863</c:v>
              </c:pt>
              <c:pt idx="226">
                <c:v>6092</c:v>
              </c:pt>
              <c:pt idx="227">
                <c:v>5485</c:v>
              </c:pt>
              <c:pt idx="228">
                <c:v>14587</c:v>
              </c:pt>
              <c:pt idx="229">
                <c:v>16686</c:v>
              </c:pt>
              <c:pt idx="230">
                <c:v>7380</c:v>
              </c:pt>
              <c:pt idx="231">
                <c:v>7864</c:v>
              </c:pt>
              <c:pt idx="232">
                <c:v>4941</c:v>
              </c:pt>
              <c:pt idx="233">
                <c:v>5151</c:v>
              </c:pt>
              <c:pt idx="234">
                <c:v>4928</c:v>
              </c:pt>
              <c:pt idx="235">
                <c:v>11309</c:v>
              </c:pt>
              <c:pt idx="236">
                <c:v>13613</c:v>
              </c:pt>
              <c:pt idx="237">
                <c:v>6424</c:v>
              </c:pt>
              <c:pt idx="238">
                <c:v>9493</c:v>
              </c:pt>
              <c:pt idx="239">
                <c:v>7619</c:v>
              </c:pt>
              <c:pt idx="240">
                <c:v>8909</c:v>
              </c:pt>
              <c:pt idx="241">
                <c:v>8400</c:v>
              </c:pt>
              <c:pt idx="242">
                <c:v>19317</c:v>
              </c:pt>
              <c:pt idx="243">
                <c:v>23310</c:v>
              </c:pt>
              <c:pt idx="244">
                <c:v>11646</c:v>
              </c:pt>
              <c:pt idx="245">
                <c:v>19366</c:v>
              </c:pt>
              <c:pt idx="246">
                <c:v>15291</c:v>
              </c:pt>
              <c:pt idx="247">
                <c:v>15100</c:v>
              </c:pt>
              <c:pt idx="248">
                <c:v>10164</c:v>
              </c:pt>
              <c:pt idx="249">
                <c:v>16310</c:v>
              </c:pt>
              <c:pt idx="250">
                <c:v>17985</c:v>
              </c:pt>
              <c:pt idx="251">
                <c:v>7620</c:v>
              </c:pt>
              <c:pt idx="252">
                <c:v>7958</c:v>
              </c:pt>
              <c:pt idx="253">
                <c:v>3503</c:v>
              </c:pt>
              <c:pt idx="254">
                <c:v>2247</c:v>
              </c:pt>
              <c:pt idx="255">
                <c:v>2023</c:v>
              </c:pt>
              <c:pt idx="256">
                <c:v>4242</c:v>
              </c:pt>
              <c:pt idx="257">
                <c:v>4901</c:v>
              </c:pt>
              <c:pt idx="258">
                <c:v>2467</c:v>
              </c:pt>
              <c:pt idx="259">
                <c:v>3432</c:v>
              </c:pt>
              <c:pt idx="260">
                <c:v>2375</c:v>
              </c:pt>
              <c:pt idx="261">
                <c:v>2105</c:v>
              </c:pt>
              <c:pt idx="262">
                <c:v>1982</c:v>
              </c:pt>
              <c:pt idx="263">
                <c:v>3915</c:v>
              </c:pt>
              <c:pt idx="264">
                <c:v>4383</c:v>
              </c:pt>
              <c:pt idx="265">
                <c:v>2159</c:v>
              </c:pt>
              <c:pt idx="266">
                <c:v>2592</c:v>
              </c:pt>
              <c:pt idx="267">
                <c:v>3143</c:v>
              </c:pt>
              <c:pt idx="268">
                <c:v>6457</c:v>
              </c:pt>
              <c:pt idx="269">
                <c:v>11039</c:v>
              </c:pt>
              <c:pt idx="270">
                <c:v>18036</c:v>
              </c:pt>
              <c:pt idx="271">
                <c:v>19017</c:v>
              </c:pt>
              <c:pt idx="272">
                <c:v>8747</c:v>
              </c:pt>
              <c:pt idx="273">
                <c:v>8147</c:v>
              </c:pt>
              <c:pt idx="274">
                <c:v>11036</c:v>
              </c:pt>
              <c:pt idx="275">
                <c:v>18330</c:v>
              </c:pt>
              <c:pt idx="276">
                <c:v>14503</c:v>
              </c:pt>
              <c:pt idx="277">
                <c:v>15986</c:v>
              </c:pt>
              <c:pt idx="278">
                <c:v>20223</c:v>
              </c:pt>
              <c:pt idx="279">
                <c:v>8631</c:v>
              </c:pt>
              <c:pt idx="280">
                <c:v>11579</c:v>
              </c:pt>
              <c:pt idx="281">
                <c:v>2127</c:v>
              </c:pt>
              <c:pt idx="282">
                <c:v>1923</c:v>
              </c:pt>
              <c:pt idx="283">
                <c:v>2809</c:v>
              </c:pt>
              <c:pt idx="284">
                <c:v>4891</c:v>
              </c:pt>
              <c:pt idx="285">
                <c:v>3758</c:v>
              </c:pt>
              <c:pt idx="286">
                <c:v>1661</c:v>
              </c:pt>
              <c:pt idx="287">
                <c:v>2360</c:v>
              </c:pt>
              <c:pt idx="288">
                <c:v>1894</c:v>
              </c:pt>
              <c:pt idx="289">
                <c:v>3548</c:v>
              </c:pt>
              <c:pt idx="290">
                <c:v>2591</c:v>
              </c:pt>
              <c:pt idx="291">
                <c:v>3293</c:v>
              </c:pt>
              <c:pt idx="292">
                <c:v>4611</c:v>
              </c:pt>
              <c:pt idx="293">
                <c:v>2468</c:v>
              </c:pt>
              <c:pt idx="294">
                <c:v>2773</c:v>
              </c:pt>
              <c:pt idx="295">
                <c:v>2815</c:v>
              </c:pt>
              <c:pt idx="296">
                <c:v>2701</c:v>
              </c:pt>
              <c:pt idx="297">
                <c:v>2651</c:v>
              </c:pt>
              <c:pt idx="298">
                <c:v>6781</c:v>
              </c:pt>
              <c:pt idx="299">
                <c:v>8249</c:v>
              </c:pt>
              <c:pt idx="300">
                <c:v>3502</c:v>
              </c:pt>
              <c:pt idx="301">
                <c:v>3949</c:v>
              </c:pt>
              <c:pt idx="302">
                <c:v>2435</c:v>
              </c:pt>
              <c:pt idx="303">
                <c:v>2232</c:v>
              </c:pt>
              <c:pt idx="304">
                <c:v>1898</c:v>
              </c:pt>
              <c:pt idx="305">
                <c:v>4537</c:v>
              </c:pt>
              <c:pt idx="306">
                <c:v>6730</c:v>
              </c:pt>
              <c:pt idx="307">
                <c:v>4038</c:v>
              </c:pt>
              <c:pt idx="308">
                <c:v>5581</c:v>
              </c:pt>
              <c:pt idx="309">
                <c:v>2519</c:v>
              </c:pt>
              <c:pt idx="310">
                <c:v>1847</c:v>
              </c:pt>
              <c:pt idx="311">
                <c:v>2309</c:v>
              </c:pt>
              <c:pt idx="312">
                <c:v>3722</c:v>
              </c:pt>
              <c:pt idx="313">
                <c:v>4268</c:v>
              </c:pt>
              <c:pt idx="314">
                <c:v>1968</c:v>
              </c:pt>
              <c:pt idx="315">
                <c:v>2016</c:v>
              </c:pt>
              <c:pt idx="316">
                <c:v>1497</c:v>
              </c:pt>
              <c:pt idx="317">
                <c:v>1314</c:v>
              </c:pt>
              <c:pt idx="318">
                <c:v>1466</c:v>
              </c:pt>
              <c:pt idx="319">
                <c:v>3984</c:v>
              </c:pt>
              <c:pt idx="320">
                <c:v>4802</c:v>
              </c:pt>
              <c:pt idx="321">
                <c:v>2017</c:v>
              </c:pt>
              <c:pt idx="322">
                <c:v>2297</c:v>
              </c:pt>
              <c:pt idx="323">
                <c:v>1665</c:v>
              </c:pt>
              <c:pt idx="324">
                <c:v>1291</c:v>
              </c:pt>
              <c:pt idx="325">
                <c:v>1361</c:v>
              </c:pt>
              <c:pt idx="326">
                <c:v>1281</c:v>
              </c:pt>
              <c:pt idx="327">
                <c:v>1122</c:v>
              </c:pt>
              <c:pt idx="328">
                <c:v>737</c:v>
              </c:pt>
              <c:pt idx="329">
                <c:v>641</c:v>
              </c:pt>
              <c:pt idx="330">
                <c:v>968</c:v>
              </c:pt>
              <c:pt idx="331">
                <c:v>709</c:v>
              </c:pt>
              <c:pt idx="332">
                <c:v>880</c:v>
              </c:pt>
              <c:pt idx="333">
                <c:v>1096</c:v>
              </c:pt>
              <c:pt idx="334">
                <c:v>2068</c:v>
              </c:pt>
              <c:pt idx="335">
                <c:v>2375</c:v>
              </c:pt>
              <c:pt idx="336">
                <c:v>2492</c:v>
              </c:pt>
              <c:pt idx="337">
                <c:v>2170</c:v>
              </c:pt>
              <c:pt idx="338">
                <c:v>1784</c:v>
              </c:pt>
              <c:pt idx="339">
                <c:v>1368</c:v>
              </c:pt>
              <c:pt idx="340">
                <c:v>1914</c:v>
              </c:pt>
              <c:pt idx="341">
                <c:v>3765</c:v>
              </c:pt>
              <c:pt idx="342">
                <c:v>2712</c:v>
              </c:pt>
              <c:pt idx="343">
                <c:v>2222</c:v>
              </c:pt>
              <c:pt idx="344">
                <c:v>1861</c:v>
              </c:pt>
              <c:pt idx="345">
                <c:v>4095</c:v>
              </c:pt>
              <c:pt idx="346">
                <c:v>4157</c:v>
              </c:pt>
              <c:pt idx="347">
                <c:v>7259</c:v>
              </c:pt>
              <c:pt idx="348">
                <c:v>9654</c:v>
              </c:pt>
              <c:pt idx="349">
                <c:v>4632</c:v>
              </c:pt>
              <c:pt idx="350">
                <c:v>7341</c:v>
              </c:pt>
              <c:pt idx="351">
                <c:v>4308</c:v>
              </c:pt>
              <c:pt idx="352">
                <c:v>3865</c:v>
              </c:pt>
              <c:pt idx="353">
                <c:v>5288</c:v>
              </c:pt>
              <c:pt idx="354">
                <c:v>7141</c:v>
              </c:pt>
              <c:pt idx="355">
                <c:v>8268</c:v>
              </c:pt>
              <c:pt idx="356">
                <c:v>4541</c:v>
              </c:pt>
              <c:pt idx="357">
                <c:v>5014</c:v>
              </c:pt>
              <c:pt idx="358">
                <c:v>7778</c:v>
              </c:pt>
              <c:pt idx="359">
                <c:v>11809</c:v>
              </c:pt>
              <c:pt idx="360">
                <c:v>3344</c:v>
              </c:pt>
              <c:pt idx="361">
                <c:v>1169</c:v>
              </c:pt>
              <c:pt idx="362">
                <c:v>2676</c:v>
              </c:pt>
              <c:pt idx="363">
                <c:v>1677</c:v>
              </c:pt>
              <c:pt idx="364">
                <c:v>3237</c:v>
              </c:pt>
              <c:pt idx="365">
                <c:v>5607</c:v>
              </c:pt>
              <c:pt idx="366">
                <c:v>9464</c:v>
              </c:pt>
              <c:pt idx="367">
                <c:v>2905</c:v>
              </c:pt>
              <c:pt idx="368">
                <c:v>7023</c:v>
              </c:pt>
              <c:pt idx="369">
                <c:v>6371</c:v>
              </c:pt>
              <c:pt idx="370">
                <c:v>4624</c:v>
              </c:pt>
              <c:pt idx="371">
                <c:v>5717</c:v>
              </c:pt>
              <c:pt idx="372">
                <c:v>4705</c:v>
              </c:pt>
              <c:pt idx="373">
                <c:v>2020</c:v>
              </c:pt>
              <c:pt idx="374">
                <c:v>1868</c:v>
              </c:pt>
              <c:pt idx="375">
                <c:v>3008</c:v>
              </c:pt>
              <c:pt idx="376">
                <c:v>2934</c:v>
              </c:pt>
              <c:pt idx="377">
                <c:v>1690</c:v>
              </c:pt>
              <c:pt idx="378">
                <c:v>2058</c:v>
              </c:pt>
              <c:pt idx="379">
                <c:v>1570</c:v>
              </c:pt>
              <c:pt idx="380">
                <c:v>1446</c:v>
              </c:pt>
              <c:pt idx="381">
                <c:v>1921</c:v>
              </c:pt>
              <c:pt idx="382">
                <c:v>3629</c:v>
              </c:pt>
              <c:pt idx="383">
                <c:v>4144</c:v>
              </c:pt>
              <c:pt idx="384">
                <c:v>1815</c:v>
              </c:pt>
              <c:pt idx="385">
                <c:v>2189</c:v>
              </c:pt>
              <c:pt idx="386">
                <c:v>2376</c:v>
              </c:pt>
              <c:pt idx="387">
                <c:v>1525</c:v>
              </c:pt>
              <c:pt idx="388">
                <c:v>1616</c:v>
              </c:pt>
              <c:pt idx="389">
                <c:v>3757</c:v>
              </c:pt>
              <c:pt idx="390">
                <c:v>3855</c:v>
              </c:pt>
              <c:pt idx="391">
                <c:v>1897</c:v>
              </c:pt>
              <c:pt idx="392">
                <c:v>2230</c:v>
              </c:pt>
              <c:pt idx="393">
                <c:v>1870</c:v>
              </c:pt>
              <c:pt idx="394">
                <c:v>1455</c:v>
              </c:pt>
              <c:pt idx="395">
                <c:v>1392</c:v>
              </c:pt>
              <c:pt idx="396">
                <c:v>3268</c:v>
              </c:pt>
              <c:pt idx="397">
                <c:v>4862</c:v>
              </c:pt>
              <c:pt idx="398">
                <c:v>4165</c:v>
              </c:pt>
              <c:pt idx="399">
                <c:v>3685</c:v>
              </c:pt>
              <c:pt idx="400">
                <c:v>2479</c:v>
              </c:pt>
              <c:pt idx="401">
                <c:v>2005</c:v>
              </c:pt>
              <c:pt idx="402">
                <c:v>1122</c:v>
              </c:pt>
              <c:pt idx="403">
                <c:v>2082</c:v>
              </c:pt>
              <c:pt idx="404">
                <c:v>2573</c:v>
              </c:pt>
              <c:pt idx="405">
                <c:v>1774</c:v>
              </c:pt>
              <c:pt idx="406">
                <c:v>2378</c:v>
              </c:pt>
              <c:pt idx="407">
                <c:v>3677</c:v>
              </c:pt>
              <c:pt idx="408">
                <c:v>4299</c:v>
              </c:pt>
              <c:pt idx="409">
                <c:v>3674</c:v>
              </c:pt>
              <c:pt idx="410">
                <c:v>9505</c:v>
              </c:pt>
              <c:pt idx="411">
                <c:v>11237</c:v>
              </c:pt>
              <c:pt idx="412">
                <c:v>5406</c:v>
              </c:pt>
              <c:pt idx="413">
                <c:v>5846</c:v>
              </c:pt>
              <c:pt idx="414">
                <c:v>3713</c:v>
              </c:pt>
              <c:pt idx="415">
                <c:v>4270</c:v>
              </c:pt>
              <c:pt idx="416">
                <c:v>3827</c:v>
              </c:pt>
              <c:pt idx="417">
                <c:v>7770</c:v>
              </c:pt>
              <c:pt idx="418">
                <c:v>7102</c:v>
              </c:pt>
              <c:pt idx="419">
                <c:v>3608</c:v>
              </c:pt>
              <c:pt idx="420">
                <c:v>2150</c:v>
              </c:pt>
              <c:pt idx="421">
                <c:v>2530</c:v>
              </c:pt>
              <c:pt idx="422">
                <c:v>5253</c:v>
              </c:pt>
              <c:pt idx="423">
                <c:v>4171</c:v>
              </c:pt>
              <c:pt idx="424">
                <c:v>8156</c:v>
              </c:pt>
              <c:pt idx="425">
                <c:v>9296</c:v>
              </c:pt>
              <c:pt idx="426">
                <c:v>6803</c:v>
              </c:pt>
              <c:pt idx="427">
                <c:v>6221</c:v>
              </c:pt>
              <c:pt idx="428">
                <c:v>6611</c:v>
              </c:pt>
              <c:pt idx="429">
                <c:v>6843</c:v>
              </c:pt>
              <c:pt idx="430">
                <c:v>3858</c:v>
              </c:pt>
              <c:pt idx="431">
                <c:v>7128</c:v>
              </c:pt>
              <c:pt idx="432">
                <c:v>8127</c:v>
              </c:pt>
              <c:pt idx="433">
                <c:v>2966</c:v>
              </c:pt>
              <c:pt idx="434">
                <c:v>2858</c:v>
              </c:pt>
              <c:pt idx="435">
                <c:v>1518</c:v>
              </c:pt>
              <c:pt idx="436">
                <c:v>1386</c:v>
              </c:pt>
              <c:pt idx="437">
                <c:v>1166</c:v>
              </c:pt>
              <c:pt idx="438">
                <c:v>2853</c:v>
              </c:pt>
              <c:pt idx="439">
                <c:v>3657</c:v>
              </c:pt>
              <c:pt idx="440">
                <c:v>1631</c:v>
              </c:pt>
              <c:pt idx="441">
                <c:v>1959</c:v>
              </c:pt>
              <c:pt idx="442">
                <c:v>1230</c:v>
              </c:pt>
              <c:pt idx="443">
                <c:v>1182</c:v>
              </c:pt>
              <c:pt idx="444">
                <c:v>1050</c:v>
              </c:pt>
              <c:pt idx="445">
                <c:v>2353</c:v>
              </c:pt>
              <c:pt idx="446">
                <c:v>2947</c:v>
              </c:pt>
              <c:pt idx="447">
                <c:v>1626</c:v>
              </c:pt>
              <c:pt idx="448">
                <c:v>1976</c:v>
              </c:pt>
              <c:pt idx="449">
                <c:v>3312</c:v>
              </c:pt>
              <c:pt idx="450">
                <c:v>6704</c:v>
              </c:pt>
              <c:pt idx="451">
                <c:v>6077</c:v>
              </c:pt>
              <c:pt idx="452">
                <c:v>9386</c:v>
              </c:pt>
              <c:pt idx="453">
                <c:v>12181</c:v>
              </c:pt>
              <c:pt idx="454">
                <c:v>5937</c:v>
              </c:pt>
              <c:pt idx="455">
                <c:v>5706</c:v>
              </c:pt>
              <c:pt idx="456">
                <c:v>9421</c:v>
              </c:pt>
              <c:pt idx="457">
                <c:v>13207</c:v>
              </c:pt>
              <c:pt idx="458">
                <c:v>18936</c:v>
              </c:pt>
              <c:pt idx="459">
                <c:v>13503</c:v>
              </c:pt>
              <c:pt idx="460">
                <c:v>10600</c:v>
              </c:pt>
              <c:pt idx="461">
                <c:v>3591</c:v>
              </c:pt>
              <c:pt idx="462">
                <c:v>4836</c:v>
              </c:pt>
              <c:pt idx="463">
                <c:v>4348</c:v>
              </c:pt>
              <c:pt idx="464">
                <c:v>2451</c:v>
              </c:pt>
              <c:pt idx="465">
                <c:v>1814</c:v>
              </c:pt>
              <c:pt idx="466">
                <c:v>2770</c:v>
              </c:pt>
              <c:pt idx="467">
                <c:v>3072</c:v>
              </c:pt>
              <c:pt idx="468">
                <c:v>1934</c:v>
              </c:pt>
              <c:pt idx="469">
                <c:v>2019</c:v>
              </c:pt>
              <c:pt idx="470">
                <c:v>979</c:v>
              </c:pt>
              <c:pt idx="471">
                <c:v>1398</c:v>
              </c:pt>
              <c:pt idx="472">
                <c:v>1198</c:v>
              </c:pt>
              <c:pt idx="473">
                <c:v>2485</c:v>
              </c:pt>
              <c:pt idx="474">
                <c:v>3172</c:v>
              </c:pt>
              <c:pt idx="475">
                <c:v>1497</c:v>
              </c:pt>
              <c:pt idx="476">
                <c:v>1365</c:v>
              </c:pt>
              <c:pt idx="477">
                <c:v>1353</c:v>
              </c:pt>
              <c:pt idx="478">
                <c:v>3439</c:v>
              </c:pt>
              <c:pt idx="479">
                <c:v>1434</c:v>
              </c:pt>
              <c:pt idx="480">
                <c:v>8892</c:v>
              </c:pt>
              <c:pt idx="481">
                <c:v>13144</c:v>
              </c:pt>
              <c:pt idx="482">
                <c:v>5179</c:v>
              </c:pt>
              <c:pt idx="483">
                <c:v>5014</c:v>
              </c:pt>
              <c:pt idx="484">
                <c:v>4936</c:v>
              </c:pt>
              <c:pt idx="485">
                <c:v>5150</c:v>
              </c:pt>
              <c:pt idx="486">
                <c:v>9986</c:v>
              </c:pt>
              <c:pt idx="487">
                <c:v>12937</c:v>
              </c:pt>
              <c:pt idx="488">
                <c:v>12217</c:v>
              </c:pt>
              <c:pt idx="489">
                <c:v>6721</c:v>
              </c:pt>
              <c:pt idx="490">
                <c:v>8283</c:v>
              </c:pt>
              <c:pt idx="491">
                <c:v>6191</c:v>
              </c:pt>
              <c:pt idx="492">
                <c:v>5959</c:v>
              </c:pt>
              <c:pt idx="493">
                <c:v>2848</c:v>
              </c:pt>
              <c:pt idx="494">
                <c:v>8748</c:v>
              </c:pt>
              <c:pt idx="495">
                <c:v>10329</c:v>
              </c:pt>
              <c:pt idx="496">
                <c:v>4410</c:v>
              </c:pt>
              <c:pt idx="497">
                <c:v>5257</c:v>
              </c:pt>
              <c:pt idx="498">
                <c:v>5118</c:v>
              </c:pt>
              <c:pt idx="499">
                <c:v>4410</c:v>
              </c:pt>
              <c:pt idx="500">
                <c:v>3952</c:v>
              </c:pt>
              <c:pt idx="501">
                <c:v>10084</c:v>
              </c:pt>
              <c:pt idx="502">
                <c:v>10964</c:v>
              </c:pt>
              <c:pt idx="503">
                <c:v>4695</c:v>
              </c:pt>
              <c:pt idx="504">
                <c:v>5205</c:v>
              </c:pt>
              <c:pt idx="505">
                <c:v>3638</c:v>
              </c:pt>
              <c:pt idx="506">
                <c:v>4394</c:v>
              </c:pt>
              <c:pt idx="507">
                <c:v>2012</c:v>
              </c:pt>
              <c:pt idx="508">
                <c:v>8526</c:v>
              </c:pt>
              <c:pt idx="509">
                <c:v>11096</c:v>
              </c:pt>
              <c:pt idx="510">
                <c:v>4489</c:v>
              </c:pt>
              <c:pt idx="511">
                <c:v>6795</c:v>
              </c:pt>
              <c:pt idx="512">
                <c:v>5283</c:v>
              </c:pt>
              <c:pt idx="513">
                <c:v>6453</c:v>
              </c:pt>
              <c:pt idx="514">
                <c:v>5770</c:v>
              </c:pt>
              <c:pt idx="515">
                <c:v>12507</c:v>
              </c:pt>
              <c:pt idx="516">
                <c:v>14475</c:v>
              </c:pt>
              <c:pt idx="517">
                <c:v>7009</c:v>
              </c:pt>
              <c:pt idx="518">
                <c:v>11688</c:v>
              </c:pt>
              <c:pt idx="519">
                <c:v>8863</c:v>
              </c:pt>
              <c:pt idx="520">
                <c:v>7148</c:v>
              </c:pt>
              <c:pt idx="521">
                <c:v>5326</c:v>
              </c:pt>
              <c:pt idx="522">
                <c:v>7775</c:v>
              </c:pt>
              <c:pt idx="523">
                <c:v>9255</c:v>
              </c:pt>
              <c:pt idx="524">
                <c:v>4758</c:v>
              </c:pt>
              <c:pt idx="525">
                <c:v>2613</c:v>
              </c:pt>
              <c:pt idx="526">
                <c:v>1830</c:v>
              </c:pt>
              <c:pt idx="527">
                <c:v>1694</c:v>
              </c:pt>
              <c:pt idx="528">
                <c:v>1642</c:v>
              </c:pt>
              <c:pt idx="529">
                <c:v>3690</c:v>
              </c:pt>
              <c:pt idx="530">
                <c:v>4404</c:v>
              </c:pt>
              <c:pt idx="531">
                <c:v>1992</c:v>
              </c:pt>
              <c:pt idx="532">
                <c:v>3557</c:v>
              </c:pt>
              <c:pt idx="533">
                <c:v>2395</c:v>
              </c:pt>
              <c:pt idx="534">
                <c:v>2120</c:v>
              </c:pt>
              <c:pt idx="535">
                <c:v>1875</c:v>
              </c:pt>
              <c:pt idx="536">
                <c:v>3376</c:v>
              </c:pt>
              <c:pt idx="537">
                <c:v>4027</c:v>
              </c:pt>
              <c:pt idx="538">
                <c:v>2128</c:v>
              </c:pt>
              <c:pt idx="539">
                <c:v>2046</c:v>
              </c:pt>
              <c:pt idx="540">
                <c:v>1546</c:v>
              </c:pt>
              <c:pt idx="541">
                <c:v>2822</c:v>
              </c:pt>
              <c:pt idx="542">
                <c:v>4865</c:v>
              </c:pt>
              <c:pt idx="543">
                <c:v>8450</c:v>
              </c:pt>
              <c:pt idx="544">
                <c:v>9770</c:v>
              </c:pt>
              <c:pt idx="545">
                <c:v>4914</c:v>
              </c:pt>
              <c:pt idx="546">
                <c:v>4385</c:v>
              </c:pt>
              <c:pt idx="547">
                <c:v>5627</c:v>
              </c:pt>
              <c:pt idx="548">
                <c:v>8086</c:v>
              </c:pt>
              <c:pt idx="549">
                <c:v>6639</c:v>
              </c:pt>
              <c:pt idx="550">
                <c:v>7104</c:v>
              </c:pt>
              <c:pt idx="551">
                <c:v>8364</c:v>
              </c:pt>
              <c:pt idx="552">
                <c:v>4146</c:v>
              </c:pt>
              <c:pt idx="553">
                <c:v>4601</c:v>
              </c:pt>
              <c:pt idx="554">
                <c:v>3593</c:v>
              </c:pt>
              <c:pt idx="555">
                <c:v>2114</c:v>
              </c:pt>
              <c:pt idx="556">
                <c:v>1797</c:v>
              </c:pt>
              <c:pt idx="557">
                <c:v>3195</c:v>
              </c:pt>
              <c:pt idx="558">
                <c:v>3595</c:v>
              </c:pt>
              <c:pt idx="559">
                <c:v>1467</c:v>
              </c:pt>
              <c:pt idx="560">
                <c:v>1610</c:v>
              </c:pt>
              <c:pt idx="561">
                <c:v>1307</c:v>
              </c:pt>
              <c:pt idx="562">
                <c:v>2050</c:v>
              </c:pt>
              <c:pt idx="563">
                <c:v>1849</c:v>
              </c:pt>
              <c:pt idx="564">
                <c:v>3070</c:v>
              </c:pt>
              <c:pt idx="565">
                <c:v>3322</c:v>
              </c:pt>
              <c:pt idx="566">
                <c:v>1982</c:v>
              </c:pt>
              <c:pt idx="567">
                <c:v>1787</c:v>
              </c:pt>
              <c:pt idx="568">
                <c:v>1846</c:v>
              </c:pt>
              <c:pt idx="569">
                <c:v>1142</c:v>
              </c:pt>
              <c:pt idx="570">
                <c:v>1734</c:v>
              </c:pt>
              <c:pt idx="571">
                <c:v>3259</c:v>
              </c:pt>
              <c:pt idx="572">
                <c:v>3572</c:v>
              </c:pt>
              <c:pt idx="573">
                <c:v>2109</c:v>
              </c:pt>
              <c:pt idx="574">
                <c:v>2242</c:v>
              </c:pt>
              <c:pt idx="575">
                <c:v>1474</c:v>
              </c:pt>
              <c:pt idx="576">
                <c:v>1381</c:v>
              </c:pt>
              <c:pt idx="577">
                <c:v>1423</c:v>
              </c:pt>
              <c:pt idx="578">
                <c:v>3740</c:v>
              </c:pt>
              <c:pt idx="579">
                <c:v>4453</c:v>
              </c:pt>
              <c:pt idx="580">
                <c:v>2258</c:v>
              </c:pt>
              <c:pt idx="581">
                <c:v>2074</c:v>
              </c:pt>
              <c:pt idx="582">
                <c:v>2007</c:v>
              </c:pt>
              <c:pt idx="583">
                <c:v>1948</c:v>
              </c:pt>
              <c:pt idx="584">
                <c:v>1922</c:v>
              </c:pt>
              <c:pt idx="585">
                <c:v>3088</c:v>
              </c:pt>
              <c:pt idx="586">
                <c:v>3388</c:v>
              </c:pt>
              <c:pt idx="587">
                <c:v>1944</c:v>
              </c:pt>
              <c:pt idx="588">
                <c:v>1812</c:v>
              </c:pt>
              <c:pt idx="589">
                <c:v>1563</c:v>
              </c:pt>
              <c:pt idx="590">
                <c:v>1171</c:v>
              </c:pt>
              <c:pt idx="591">
                <c:v>1035</c:v>
              </c:pt>
              <c:pt idx="592">
                <c:v>2247</c:v>
              </c:pt>
              <c:pt idx="593">
                <c:v>3068</c:v>
              </c:pt>
              <c:pt idx="594">
                <c:v>1866</c:v>
              </c:pt>
              <c:pt idx="595">
                <c:v>1690</c:v>
              </c:pt>
              <c:pt idx="596">
                <c:v>922</c:v>
              </c:pt>
              <c:pt idx="597">
                <c:v>604</c:v>
              </c:pt>
              <c:pt idx="598">
                <c:v>643</c:v>
              </c:pt>
              <c:pt idx="599">
                <c:v>2006</c:v>
              </c:pt>
              <c:pt idx="600">
                <c:v>2677</c:v>
              </c:pt>
              <c:pt idx="601">
                <c:v>1467</c:v>
              </c:pt>
              <c:pt idx="602">
                <c:v>1528</c:v>
              </c:pt>
              <c:pt idx="603">
                <c:v>6360</c:v>
              </c:pt>
              <c:pt idx="604">
                <c:v>8035</c:v>
              </c:pt>
              <c:pt idx="605">
                <c:v>6675</c:v>
              </c:pt>
              <c:pt idx="606">
                <c:v>11330</c:v>
              </c:pt>
              <c:pt idx="607">
                <c:v>13484</c:v>
              </c:pt>
              <c:pt idx="608">
                <c:v>5913</c:v>
              </c:pt>
              <c:pt idx="609">
                <c:v>9721</c:v>
              </c:pt>
              <c:pt idx="610">
                <c:v>11257</c:v>
              </c:pt>
              <c:pt idx="611">
                <c:v>10102</c:v>
              </c:pt>
              <c:pt idx="612">
                <c:v>7938</c:v>
              </c:pt>
              <c:pt idx="613">
                <c:v>9936</c:v>
              </c:pt>
              <c:pt idx="614">
                <c:v>10643</c:v>
              </c:pt>
              <c:pt idx="615">
                <c:v>4800</c:v>
              </c:pt>
              <c:pt idx="616">
                <c:v>5228</c:v>
              </c:pt>
              <c:pt idx="617">
                <c:v>1810</c:v>
              </c:pt>
              <c:pt idx="618">
                <c:v>1961</c:v>
              </c:pt>
              <c:pt idx="619">
                <c:v>1232</c:v>
              </c:pt>
              <c:pt idx="620">
                <c:v>2194</c:v>
              </c:pt>
              <c:pt idx="621">
                <c:v>1469</c:v>
              </c:pt>
              <c:pt idx="622">
                <c:v>829</c:v>
              </c:pt>
              <c:pt idx="623">
                <c:v>1329</c:v>
              </c:pt>
              <c:pt idx="624">
                <c:v>1300</c:v>
              </c:pt>
              <c:pt idx="625">
                <c:v>773</c:v>
              </c:pt>
              <c:pt idx="626">
                <c:v>760</c:v>
              </c:pt>
              <c:pt idx="627">
                <c:v>1755</c:v>
              </c:pt>
              <c:pt idx="628">
                <c:v>1766</c:v>
              </c:pt>
              <c:pt idx="629">
                <c:v>1078</c:v>
              </c:pt>
              <c:pt idx="630">
                <c:v>1124</c:v>
              </c:pt>
              <c:pt idx="631">
                <c:v>1182</c:v>
              </c:pt>
              <c:pt idx="632">
                <c:v>3725</c:v>
              </c:pt>
              <c:pt idx="633">
                <c:v>4492</c:v>
              </c:pt>
              <c:pt idx="634">
                <c:v>11030</c:v>
              </c:pt>
              <c:pt idx="635">
                <c:v>10528</c:v>
              </c:pt>
              <c:pt idx="636">
                <c:v>4895</c:v>
              </c:pt>
              <c:pt idx="637">
                <c:v>5720</c:v>
              </c:pt>
              <c:pt idx="638">
                <c:v>4288</c:v>
              </c:pt>
              <c:pt idx="639">
                <c:v>9693</c:v>
              </c:pt>
              <c:pt idx="640">
                <c:v>12065</c:v>
              </c:pt>
              <c:pt idx="641">
                <c:v>11758</c:v>
              </c:pt>
              <c:pt idx="642">
                <c:v>13508</c:v>
              </c:pt>
              <c:pt idx="643">
                <c:v>6085</c:v>
              </c:pt>
              <c:pt idx="644">
                <c:v>8828</c:v>
              </c:pt>
              <c:pt idx="645">
                <c:v>6636</c:v>
              </c:pt>
              <c:pt idx="646">
                <c:v>1622</c:v>
              </c:pt>
              <c:pt idx="647">
                <c:v>1512</c:v>
              </c:pt>
              <c:pt idx="648">
                <c:v>3211</c:v>
              </c:pt>
              <c:pt idx="649">
                <c:v>3037</c:v>
              </c:pt>
              <c:pt idx="650">
                <c:v>1456</c:v>
              </c:pt>
              <c:pt idx="651">
                <c:v>1465</c:v>
              </c:pt>
              <c:pt idx="652">
                <c:v>1018</c:v>
              </c:pt>
              <c:pt idx="653">
                <c:v>1070</c:v>
              </c:pt>
              <c:pt idx="654">
                <c:v>1357</c:v>
              </c:pt>
              <c:pt idx="655">
                <c:v>2810</c:v>
              </c:pt>
              <c:pt idx="656">
                <c:v>2829</c:v>
              </c:pt>
              <c:pt idx="657">
                <c:v>1517</c:v>
              </c:pt>
              <c:pt idx="658">
                <c:v>1399</c:v>
              </c:pt>
              <c:pt idx="659">
                <c:v>1067</c:v>
              </c:pt>
              <c:pt idx="660">
                <c:v>1361</c:v>
              </c:pt>
              <c:pt idx="661">
                <c:v>1419</c:v>
              </c:pt>
              <c:pt idx="662">
                <c:v>5042</c:v>
              </c:pt>
              <c:pt idx="663">
                <c:v>6872</c:v>
              </c:pt>
              <c:pt idx="664">
                <c:v>3218</c:v>
              </c:pt>
              <c:pt idx="665">
                <c:v>3347</c:v>
              </c:pt>
              <c:pt idx="666">
                <c:v>3177</c:v>
              </c:pt>
              <c:pt idx="667">
                <c:v>4532</c:v>
              </c:pt>
              <c:pt idx="668">
                <c:v>3231</c:v>
              </c:pt>
              <c:pt idx="669">
                <c:v>7731</c:v>
              </c:pt>
              <c:pt idx="670">
                <c:v>11148</c:v>
              </c:pt>
              <c:pt idx="671">
                <c:v>7459</c:v>
              </c:pt>
              <c:pt idx="672">
                <c:v>7316</c:v>
              </c:pt>
              <c:pt idx="673">
                <c:v>5211</c:v>
              </c:pt>
              <c:pt idx="674">
                <c:v>5731</c:v>
              </c:pt>
              <c:pt idx="675">
                <c:v>3036</c:v>
              </c:pt>
              <c:pt idx="676">
                <c:v>5822</c:v>
              </c:pt>
              <c:pt idx="677">
                <c:v>7987</c:v>
              </c:pt>
              <c:pt idx="678">
                <c:v>3640</c:v>
              </c:pt>
              <c:pt idx="679">
                <c:v>2338</c:v>
              </c:pt>
              <c:pt idx="680">
                <c:v>3744</c:v>
              </c:pt>
              <c:pt idx="681">
                <c:v>4216</c:v>
              </c:pt>
              <c:pt idx="682">
                <c:v>4000</c:v>
              </c:pt>
              <c:pt idx="683">
                <c:v>10204</c:v>
              </c:pt>
              <c:pt idx="684">
                <c:v>10769</c:v>
              </c:pt>
              <c:pt idx="685">
                <c:v>4803</c:v>
              </c:pt>
              <c:pt idx="686">
                <c:v>5042</c:v>
              </c:pt>
              <c:pt idx="687">
                <c:v>4342</c:v>
              </c:pt>
              <c:pt idx="688">
                <c:v>4202</c:v>
              </c:pt>
              <c:pt idx="689">
                <c:v>4151</c:v>
              </c:pt>
              <c:pt idx="690">
                <c:v>8567</c:v>
              </c:pt>
              <c:pt idx="691">
                <c:v>8811</c:v>
              </c:pt>
              <c:pt idx="692">
                <c:v>4345</c:v>
              </c:pt>
              <c:pt idx="693">
                <c:v>1937</c:v>
              </c:pt>
              <c:pt idx="694">
                <c:v>3160</c:v>
              </c:pt>
              <c:pt idx="695">
                <c:v>6924</c:v>
              </c:pt>
              <c:pt idx="696">
                <c:v>9273</c:v>
              </c:pt>
              <c:pt idx="697">
                <c:v>11257</c:v>
              </c:pt>
              <c:pt idx="698">
                <c:v>13019</c:v>
              </c:pt>
              <c:pt idx="699">
                <c:v>7139</c:v>
              </c:pt>
              <c:pt idx="700">
                <c:v>7423</c:v>
              </c:pt>
              <c:pt idx="701">
                <c:v>7474</c:v>
              </c:pt>
              <c:pt idx="702">
                <c:v>7056</c:v>
              </c:pt>
              <c:pt idx="703">
                <c:v>5732</c:v>
              </c:pt>
              <c:pt idx="704">
                <c:v>9038</c:v>
              </c:pt>
              <c:pt idx="705">
                <c:v>10737</c:v>
              </c:pt>
              <c:pt idx="706">
                <c:v>5505</c:v>
              </c:pt>
              <c:pt idx="707">
                <c:v>2198</c:v>
              </c:pt>
              <c:pt idx="708">
                <c:v>3190</c:v>
              </c:pt>
              <c:pt idx="709">
                <c:v>3814</c:v>
              </c:pt>
              <c:pt idx="710">
                <c:v>3610</c:v>
              </c:pt>
              <c:pt idx="711">
                <c:v>6227</c:v>
              </c:pt>
              <c:pt idx="712">
                <c:v>9422</c:v>
              </c:pt>
              <c:pt idx="713">
                <c:v>5014</c:v>
              </c:pt>
              <c:pt idx="714">
                <c:v>4715</c:v>
              </c:pt>
              <c:pt idx="715">
                <c:v>6212</c:v>
              </c:pt>
              <c:pt idx="716">
                <c:v>6585</c:v>
              </c:pt>
              <c:pt idx="717">
                <c:v>6051</c:v>
              </c:pt>
              <c:pt idx="718">
                <c:v>7750</c:v>
              </c:pt>
              <c:pt idx="719">
                <c:v>9490</c:v>
              </c:pt>
              <c:pt idx="720">
                <c:v>4382</c:v>
              </c:pt>
              <c:pt idx="721">
                <c:v>8196</c:v>
              </c:pt>
              <c:pt idx="722">
                <c:v>8863</c:v>
              </c:pt>
              <c:pt idx="723">
                <c:v>6534</c:v>
              </c:pt>
              <c:pt idx="724">
                <c:v>9540</c:v>
              </c:pt>
              <c:pt idx="725">
                <c:v>3256</c:v>
              </c:pt>
              <c:pt idx="726">
                <c:v>2013</c:v>
              </c:pt>
              <c:pt idx="727">
                <c:v>1692</c:v>
              </c:pt>
              <c:pt idx="728">
                <c:v>3234</c:v>
              </c:pt>
              <c:pt idx="729">
                <c:v>4592</c:v>
              </c:pt>
              <c:pt idx="730">
                <c:v>5945</c:v>
              </c:pt>
              <c:pt idx="731">
                <c:v>9266</c:v>
              </c:pt>
              <c:pt idx="732">
                <c:v>3179</c:v>
              </c:pt>
              <c:pt idx="733">
                <c:v>7479</c:v>
              </c:pt>
              <c:pt idx="734">
                <c:v>4694</c:v>
              </c:pt>
              <c:pt idx="735">
                <c:v>7843</c:v>
              </c:pt>
              <c:pt idx="736">
                <c:v>6150</c:v>
              </c:pt>
              <c:pt idx="737">
                <c:v>2401</c:v>
              </c:pt>
              <c:pt idx="738">
                <c:v>1808</c:v>
              </c:pt>
              <c:pt idx="739">
                <c:v>2594</c:v>
              </c:pt>
              <c:pt idx="740">
                <c:v>3274</c:v>
              </c:pt>
              <c:pt idx="741">
                <c:v>2207</c:v>
              </c:pt>
              <c:pt idx="742">
                <c:v>2949</c:v>
              </c:pt>
              <c:pt idx="743">
                <c:v>2417</c:v>
              </c:pt>
              <c:pt idx="744">
                <c:v>1644</c:v>
              </c:pt>
              <c:pt idx="745">
                <c:v>1499</c:v>
              </c:pt>
              <c:pt idx="746">
                <c:v>3648</c:v>
              </c:pt>
              <c:pt idx="747">
                <c:v>4652</c:v>
              </c:pt>
              <c:pt idx="748">
                <c:v>2252</c:v>
              </c:pt>
              <c:pt idx="749">
                <c:v>2357</c:v>
              </c:pt>
              <c:pt idx="750">
                <c:v>1715</c:v>
              </c:pt>
              <c:pt idx="751">
                <c:v>4776</c:v>
              </c:pt>
              <c:pt idx="752">
                <c:v>1628</c:v>
              </c:pt>
              <c:pt idx="753">
                <c:v>7806</c:v>
              </c:pt>
              <c:pt idx="754">
                <c:v>9210</c:v>
              </c:pt>
              <c:pt idx="755">
                <c:v>4351</c:v>
              </c:pt>
              <c:pt idx="756">
                <c:v>6278</c:v>
              </c:pt>
              <c:pt idx="757">
                <c:v>5992</c:v>
              </c:pt>
              <c:pt idx="758">
                <c:v>6265</c:v>
              </c:pt>
              <c:pt idx="759">
                <c:v>5723</c:v>
              </c:pt>
              <c:pt idx="760">
                <c:v>11900</c:v>
              </c:pt>
              <c:pt idx="761">
                <c:v>15345</c:v>
              </c:pt>
              <c:pt idx="762">
                <c:v>6525</c:v>
              </c:pt>
              <c:pt idx="763">
                <c:v>10153</c:v>
              </c:pt>
              <c:pt idx="764">
                <c:v>8116</c:v>
              </c:pt>
              <c:pt idx="765">
                <c:v>7712</c:v>
              </c:pt>
              <c:pt idx="766">
                <c:v>5759</c:v>
              </c:pt>
              <c:pt idx="767">
                <c:v>9501</c:v>
              </c:pt>
              <c:pt idx="768">
                <c:v>10840</c:v>
              </c:pt>
              <c:pt idx="769">
                <c:v>5089</c:v>
              </c:pt>
              <c:pt idx="770">
                <c:v>6087</c:v>
              </c:pt>
              <c:pt idx="771">
                <c:v>2053</c:v>
              </c:pt>
              <c:pt idx="772">
                <c:v>1825</c:v>
              </c:pt>
              <c:pt idx="773">
                <c:v>1525</c:v>
              </c:pt>
              <c:pt idx="774">
                <c:v>3542</c:v>
              </c:pt>
              <c:pt idx="775">
                <c:v>4105</c:v>
              </c:pt>
              <c:pt idx="776">
                <c:v>2094</c:v>
              </c:pt>
              <c:pt idx="777">
                <c:v>2940</c:v>
              </c:pt>
              <c:pt idx="778">
                <c:v>1841</c:v>
              </c:pt>
              <c:pt idx="779">
                <c:v>4529</c:v>
              </c:pt>
              <c:pt idx="780">
                <c:v>1658</c:v>
              </c:pt>
              <c:pt idx="781">
                <c:v>3841</c:v>
              </c:pt>
              <c:pt idx="782">
                <c:v>9260</c:v>
              </c:pt>
              <c:pt idx="783">
                <c:v>2308</c:v>
              </c:pt>
              <c:pt idx="784">
                <c:v>2028</c:v>
              </c:pt>
              <c:pt idx="785">
                <c:v>1301</c:v>
              </c:pt>
              <c:pt idx="786">
                <c:v>2213</c:v>
              </c:pt>
              <c:pt idx="787">
                <c:v>4404</c:v>
              </c:pt>
              <c:pt idx="788">
                <c:v>4935</c:v>
              </c:pt>
              <c:pt idx="789">
                <c:v>5609</c:v>
              </c:pt>
              <c:pt idx="790">
                <c:v>3452</c:v>
              </c:pt>
              <c:pt idx="791">
                <c:v>4270</c:v>
              </c:pt>
              <c:pt idx="792">
                <c:v>4719</c:v>
              </c:pt>
              <c:pt idx="793">
                <c:v>4451</c:v>
              </c:pt>
              <c:pt idx="794">
                <c:v>3364</c:v>
              </c:pt>
              <c:pt idx="795">
                <c:v>3665</c:v>
              </c:pt>
              <c:pt idx="796">
                <c:v>3889</c:v>
              </c:pt>
              <c:pt idx="797">
                <c:v>1882</c:v>
              </c:pt>
              <c:pt idx="798">
                <c:v>2405</c:v>
              </c:pt>
              <c:pt idx="799">
                <c:v>1577</c:v>
              </c:pt>
              <c:pt idx="800">
                <c:v>913</c:v>
              </c:pt>
              <c:pt idx="801">
                <c:v>892</c:v>
              </c:pt>
              <c:pt idx="802">
                <c:v>1855</c:v>
              </c:pt>
              <c:pt idx="803">
                <c:v>1897</c:v>
              </c:pt>
              <c:pt idx="804">
                <c:v>883</c:v>
              </c:pt>
              <c:pt idx="805">
                <c:v>1071</c:v>
              </c:pt>
              <c:pt idx="806">
                <c:v>1320</c:v>
              </c:pt>
              <c:pt idx="807">
                <c:v>997</c:v>
              </c:pt>
              <c:pt idx="808">
                <c:v>817</c:v>
              </c:pt>
              <c:pt idx="809">
                <c:v>1866</c:v>
              </c:pt>
              <c:pt idx="810">
                <c:v>2211</c:v>
              </c:pt>
              <c:pt idx="811">
                <c:v>1304</c:v>
              </c:pt>
              <c:pt idx="812">
                <c:v>1143</c:v>
              </c:pt>
              <c:pt idx="813">
                <c:v>1573</c:v>
              </c:pt>
              <c:pt idx="814">
                <c:v>2065</c:v>
              </c:pt>
              <c:pt idx="815">
                <c:v>6588</c:v>
              </c:pt>
              <c:pt idx="816">
                <c:v>5652</c:v>
              </c:pt>
              <c:pt idx="817">
                <c:v>4103</c:v>
              </c:pt>
              <c:pt idx="818">
                <c:v>1466</c:v>
              </c:pt>
              <c:pt idx="819">
                <c:v>2162</c:v>
              </c:pt>
              <c:pt idx="820">
                <c:v>2155</c:v>
              </c:pt>
              <c:pt idx="821">
                <c:v>1746</c:v>
              </c:pt>
              <c:pt idx="822">
                <c:v>3554</c:v>
              </c:pt>
              <c:pt idx="823">
                <c:v>6282</c:v>
              </c:pt>
              <c:pt idx="824">
                <c:v>5259</c:v>
              </c:pt>
              <c:pt idx="825">
                <c:v>2446</c:v>
              </c:pt>
              <c:pt idx="826">
                <c:v>3345</c:v>
              </c:pt>
              <c:pt idx="827">
                <c:v>2048</c:v>
              </c:pt>
              <c:pt idx="828">
                <c:v>1303</c:v>
              </c:pt>
              <c:pt idx="829">
                <c:v>4413</c:v>
              </c:pt>
              <c:pt idx="830">
                <c:v>7494</c:v>
              </c:pt>
              <c:pt idx="831">
                <c:v>7738</c:v>
              </c:pt>
              <c:pt idx="832">
                <c:v>2958</c:v>
              </c:pt>
              <c:pt idx="833">
                <c:v>3713</c:v>
              </c:pt>
              <c:pt idx="834">
                <c:v>3504</c:v>
              </c:pt>
              <c:pt idx="835">
                <c:v>3534</c:v>
              </c:pt>
              <c:pt idx="836">
                <c:v>4601</c:v>
              </c:pt>
              <c:pt idx="837">
                <c:v>10045</c:v>
              </c:pt>
              <c:pt idx="838">
                <c:v>9301</c:v>
              </c:pt>
              <c:pt idx="839">
                <c:v>4678</c:v>
              </c:pt>
              <c:pt idx="840">
                <c:v>4294</c:v>
              </c:pt>
              <c:pt idx="841">
                <c:v>3606</c:v>
              </c:pt>
              <c:pt idx="842">
                <c:v>4838</c:v>
              </c:pt>
              <c:pt idx="843">
                <c:v>4914</c:v>
              </c:pt>
              <c:pt idx="844">
                <c:v>10269</c:v>
              </c:pt>
              <c:pt idx="845">
                <c:v>12317</c:v>
              </c:pt>
              <c:pt idx="846">
                <c:v>5453</c:v>
              </c:pt>
              <c:pt idx="847">
                <c:v>7372</c:v>
              </c:pt>
              <c:pt idx="848">
                <c:v>8211</c:v>
              </c:pt>
              <c:pt idx="849">
                <c:v>9182</c:v>
              </c:pt>
              <c:pt idx="850">
                <c:v>7520</c:v>
              </c:pt>
              <c:pt idx="851">
                <c:v>13321</c:v>
              </c:pt>
              <c:pt idx="852">
                <c:v>16276</c:v>
              </c:pt>
              <c:pt idx="853">
                <c:v>10388</c:v>
              </c:pt>
              <c:pt idx="854">
                <c:v>8298</c:v>
              </c:pt>
              <c:pt idx="855">
                <c:v>8717</c:v>
              </c:pt>
              <c:pt idx="856">
                <c:v>8364</c:v>
              </c:pt>
              <c:pt idx="857">
                <c:v>6968</c:v>
              </c:pt>
              <c:pt idx="858">
                <c:v>9973</c:v>
              </c:pt>
              <c:pt idx="859">
                <c:v>11363</c:v>
              </c:pt>
              <c:pt idx="860">
                <c:v>4074</c:v>
              </c:pt>
              <c:pt idx="861">
                <c:v>1579</c:v>
              </c:pt>
              <c:pt idx="862">
                <c:v>1016</c:v>
              </c:pt>
              <c:pt idx="863">
                <c:v>832</c:v>
              </c:pt>
              <c:pt idx="864">
                <c:v>647</c:v>
              </c:pt>
              <c:pt idx="865">
                <c:v>1898</c:v>
              </c:pt>
              <c:pt idx="866">
                <c:v>1961</c:v>
              </c:pt>
              <c:pt idx="867">
                <c:v>1224</c:v>
              </c:pt>
              <c:pt idx="868">
                <c:v>1019</c:v>
              </c:pt>
              <c:pt idx="869">
                <c:v>930</c:v>
              </c:pt>
              <c:pt idx="870">
                <c:v>818</c:v>
              </c:pt>
              <c:pt idx="871">
                <c:v>937</c:v>
              </c:pt>
              <c:pt idx="872">
                <c:v>2302</c:v>
              </c:pt>
              <c:pt idx="873">
                <c:v>2363</c:v>
              </c:pt>
              <c:pt idx="874">
                <c:v>1466</c:v>
              </c:pt>
              <c:pt idx="875">
                <c:v>1644</c:v>
              </c:pt>
              <c:pt idx="876">
                <c:v>3224</c:v>
              </c:pt>
              <c:pt idx="877">
                <c:v>7392</c:v>
              </c:pt>
              <c:pt idx="878">
                <c:v>6138</c:v>
              </c:pt>
              <c:pt idx="879">
                <c:v>10624</c:v>
              </c:pt>
              <c:pt idx="880">
                <c:v>11590</c:v>
              </c:pt>
              <c:pt idx="881">
                <c:v>5959</c:v>
              </c:pt>
              <c:pt idx="882">
                <c:v>5048</c:v>
              </c:pt>
              <c:pt idx="883">
                <c:v>7542</c:v>
              </c:pt>
              <c:pt idx="884">
                <c:v>10761</c:v>
              </c:pt>
              <c:pt idx="885">
                <c:v>8120</c:v>
              </c:pt>
              <c:pt idx="886">
                <c:v>10896</c:v>
              </c:pt>
              <c:pt idx="887">
                <c:v>11726</c:v>
              </c:pt>
              <c:pt idx="888">
                <c:v>6007</c:v>
              </c:pt>
              <c:pt idx="889">
                <c:v>5185</c:v>
              </c:pt>
              <c:pt idx="890">
                <c:v>1675</c:v>
              </c:pt>
              <c:pt idx="891">
                <c:v>4765</c:v>
              </c:pt>
              <c:pt idx="892">
                <c:v>3953</c:v>
              </c:pt>
              <c:pt idx="893">
                <c:v>7190</c:v>
              </c:pt>
              <c:pt idx="894">
                <c:v>8577</c:v>
              </c:pt>
              <c:pt idx="895">
                <c:v>3943</c:v>
              </c:pt>
              <c:pt idx="896">
                <c:v>3707</c:v>
              </c:pt>
              <c:pt idx="897">
                <c:v>3054</c:v>
              </c:pt>
              <c:pt idx="898">
                <c:v>6541</c:v>
              </c:pt>
              <c:pt idx="899">
                <c:v>5749</c:v>
              </c:pt>
              <c:pt idx="900">
                <c:v>9385</c:v>
              </c:pt>
              <c:pt idx="901">
                <c:v>9012</c:v>
              </c:pt>
              <c:pt idx="902">
                <c:v>3831</c:v>
              </c:pt>
              <c:pt idx="903">
                <c:v>4097</c:v>
              </c:pt>
              <c:pt idx="904">
                <c:v>3509</c:v>
              </c:pt>
              <c:pt idx="905">
                <c:v>953</c:v>
              </c:pt>
              <c:pt idx="906">
                <c:v>4305</c:v>
              </c:pt>
              <c:pt idx="907">
                <c:v>11667</c:v>
              </c:pt>
              <c:pt idx="908">
                <c:v>13793</c:v>
              </c:pt>
              <c:pt idx="909">
                <c:v>6641</c:v>
              </c:pt>
              <c:pt idx="910">
                <c:v>7593</c:v>
              </c:pt>
              <c:pt idx="911">
                <c:v>6007</c:v>
              </c:pt>
              <c:pt idx="912">
                <c:v>6345</c:v>
              </c:pt>
              <c:pt idx="913">
                <c:v>8482</c:v>
              </c:pt>
              <c:pt idx="914">
                <c:v>14344</c:v>
              </c:pt>
              <c:pt idx="915">
                <c:v>13609</c:v>
              </c:pt>
              <c:pt idx="916">
                <c:v>7259</c:v>
              </c:pt>
              <c:pt idx="917">
                <c:v>8431</c:v>
              </c:pt>
              <c:pt idx="918">
                <c:v>6577</c:v>
              </c:pt>
              <c:pt idx="919">
                <c:v>6098</c:v>
              </c:pt>
              <c:pt idx="920">
                <c:v>1654</c:v>
              </c:pt>
              <c:pt idx="921">
                <c:v>2073</c:v>
              </c:pt>
              <c:pt idx="922">
                <c:v>1871</c:v>
              </c:pt>
              <c:pt idx="923">
                <c:v>946</c:v>
              </c:pt>
              <c:pt idx="924">
                <c:v>1090</c:v>
              </c:pt>
              <c:pt idx="925">
                <c:v>876</c:v>
              </c:pt>
              <c:pt idx="926">
                <c:v>790</c:v>
              </c:pt>
              <c:pt idx="927">
                <c:v>723</c:v>
              </c:pt>
              <c:pt idx="928">
                <c:v>1910</c:v>
              </c:pt>
              <c:pt idx="929">
                <c:v>2266</c:v>
              </c:pt>
              <c:pt idx="930">
                <c:v>1078</c:v>
              </c:pt>
              <c:pt idx="931">
                <c:v>1227</c:v>
              </c:pt>
              <c:pt idx="932">
                <c:v>900</c:v>
              </c:pt>
              <c:pt idx="933">
                <c:v>1016</c:v>
              </c:pt>
              <c:pt idx="934">
                <c:v>836</c:v>
              </c:pt>
              <c:pt idx="935">
                <c:v>1454</c:v>
              </c:pt>
              <c:pt idx="936">
                <c:v>1835</c:v>
              </c:pt>
              <c:pt idx="937">
                <c:v>972</c:v>
              </c:pt>
              <c:pt idx="938">
                <c:v>1024</c:v>
              </c:pt>
              <c:pt idx="939">
                <c:v>1044</c:v>
              </c:pt>
              <c:pt idx="940">
                <c:v>1611</c:v>
              </c:pt>
              <c:pt idx="941">
                <c:v>1234</c:v>
              </c:pt>
              <c:pt idx="942">
                <c:v>2223</c:v>
              </c:pt>
              <c:pt idx="943">
                <c:v>2267</c:v>
              </c:pt>
              <c:pt idx="944">
                <c:v>1415</c:v>
              </c:pt>
              <c:pt idx="945">
                <c:v>1548</c:v>
              </c:pt>
              <c:pt idx="946">
                <c:v>1679</c:v>
              </c:pt>
              <c:pt idx="947">
                <c:v>1152</c:v>
              </c:pt>
              <c:pt idx="948">
                <c:v>1101</c:v>
              </c:pt>
              <c:pt idx="949">
                <c:v>1746</c:v>
              </c:pt>
              <c:pt idx="950">
                <c:v>1700</c:v>
              </c:pt>
              <c:pt idx="951">
                <c:v>715</c:v>
              </c:pt>
              <c:pt idx="952">
                <c:v>897</c:v>
              </c:pt>
              <c:pt idx="953">
                <c:v>733</c:v>
              </c:pt>
              <c:pt idx="954">
                <c:v>4282</c:v>
              </c:pt>
              <c:pt idx="955">
                <c:v>2867</c:v>
              </c:pt>
              <c:pt idx="956">
                <c:v>6082</c:v>
              </c:pt>
              <c:pt idx="957">
                <c:v>7771</c:v>
              </c:pt>
              <c:pt idx="958">
                <c:v>3576</c:v>
              </c:pt>
              <c:pt idx="959">
                <c:v>4649</c:v>
              </c:pt>
              <c:pt idx="960">
                <c:v>3302</c:v>
              </c:pt>
              <c:pt idx="961">
                <c:v>3536</c:v>
              </c:pt>
              <c:pt idx="962">
                <c:v>3236</c:v>
              </c:pt>
              <c:pt idx="963">
                <c:v>6646</c:v>
              </c:pt>
              <c:pt idx="964">
                <c:v>7220</c:v>
              </c:pt>
              <c:pt idx="965">
                <c:v>3958</c:v>
              </c:pt>
              <c:pt idx="966">
                <c:v>3672</c:v>
              </c:pt>
              <c:pt idx="967">
                <c:v>1035</c:v>
              </c:pt>
              <c:pt idx="968">
                <c:v>3549</c:v>
              </c:pt>
              <c:pt idx="969">
                <c:v>6647</c:v>
              </c:pt>
              <c:pt idx="970">
                <c:v>9908</c:v>
              </c:pt>
              <c:pt idx="971">
                <c:v>10393</c:v>
              </c:pt>
              <c:pt idx="972">
                <c:v>4507</c:v>
              </c:pt>
              <c:pt idx="973">
                <c:v>4672</c:v>
              </c:pt>
              <c:pt idx="974">
                <c:v>3924</c:v>
              </c:pt>
              <c:pt idx="975">
                <c:v>6918</c:v>
              </c:pt>
              <c:pt idx="976">
                <c:v>9183</c:v>
              </c:pt>
              <c:pt idx="977">
                <c:v>10830</c:v>
              </c:pt>
              <c:pt idx="978">
                <c:v>10800</c:v>
              </c:pt>
              <c:pt idx="979">
                <c:v>6119</c:v>
              </c:pt>
              <c:pt idx="980">
                <c:v>6685</c:v>
              </c:pt>
              <c:pt idx="981">
                <c:v>4519</c:v>
              </c:pt>
              <c:pt idx="982">
                <c:v>1206</c:v>
              </c:pt>
              <c:pt idx="983">
                <c:v>1029</c:v>
              </c:pt>
              <c:pt idx="984">
                <c:v>1917</c:v>
              </c:pt>
              <c:pt idx="985">
                <c:v>2108</c:v>
              </c:pt>
              <c:pt idx="986">
                <c:v>1211</c:v>
              </c:pt>
              <c:pt idx="987">
                <c:v>1291</c:v>
              </c:pt>
              <c:pt idx="988">
                <c:v>755</c:v>
              </c:pt>
              <c:pt idx="989">
                <c:v>508</c:v>
              </c:pt>
              <c:pt idx="990">
                <c:v>1010</c:v>
              </c:pt>
              <c:pt idx="991">
                <c:v>1733</c:v>
              </c:pt>
              <c:pt idx="992">
                <c:v>2482</c:v>
              </c:pt>
              <c:pt idx="993">
                <c:v>1235</c:v>
              </c:pt>
              <c:pt idx="994">
                <c:v>1155</c:v>
              </c:pt>
              <c:pt idx="995">
                <c:v>940</c:v>
              </c:pt>
              <c:pt idx="996">
                <c:v>1241</c:v>
              </c:pt>
              <c:pt idx="997">
                <c:v>1039</c:v>
              </c:pt>
              <c:pt idx="998">
                <c:v>3657</c:v>
              </c:pt>
              <c:pt idx="999">
                <c:v>3758</c:v>
              </c:pt>
              <c:pt idx="1000">
                <c:v>1797</c:v>
              </c:pt>
              <c:pt idx="1001">
                <c:v>1671</c:v>
              </c:pt>
              <c:pt idx="1002">
                <c:v>1462</c:v>
              </c:pt>
              <c:pt idx="1003">
                <c:v>1581</c:v>
              </c:pt>
              <c:pt idx="1004">
                <c:v>1534</c:v>
              </c:pt>
              <c:pt idx="1005">
                <c:v>4216</c:v>
              </c:pt>
              <c:pt idx="1006">
                <c:v>5632</c:v>
              </c:pt>
              <c:pt idx="1007">
                <c:v>3173</c:v>
              </c:pt>
              <c:pt idx="1008">
                <c:v>3540</c:v>
              </c:pt>
              <c:pt idx="1009">
                <c:v>2397</c:v>
              </c:pt>
              <c:pt idx="1010">
                <c:v>1955</c:v>
              </c:pt>
              <c:pt idx="1011">
                <c:v>1740</c:v>
              </c:pt>
              <c:pt idx="1012">
                <c:v>2176</c:v>
              </c:pt>
              <c:pt idx="1013">
                <c:v>2283</c:v>
              </c:pt>
              <c:pt idx="1014">
                <c:v>1284</c:v>
              </c:pt>
              <c:pt idx="1015">
                <c:v>1263</c:v>
              </c:pt>
              <c:pt idx="1016">
                <c:v>896</c:v>
              </c:pt>
              <c:pt idx="1017">
                <c:v>768</c:v>
              </c:pt>
              <c:pt idx="1018">
                <c:v>521</c:v>
              </c:pt>
              <c:pt idx="1019">
                <c:v>1618</c:v>
              </c:pt>
              <c:pt idx="1020">
                <c:v>2147</c:v>
              </c:pt>
              <c:pt idx="1021">
                <c:v>1335</c:v>
              </c:pt>
              <c:pt idx="1022">
                <c:v>1332</c:v>
              </c:pt>
              <c:pt idx="1023">
                <c:v>954</c:v>
              </c:pt>
              <c:pt idx="1024">
                <c:v>877</c:v>
              </c:pt>
              <c:pt idx="1025">
                <c:v>906</c:v>
              </c:pt>
              <c:pt idx="1026">
                <c:v>2249</c:v>
              </c:pt>
              <c:pt idx="1027">
                <c:v>2472</c:v>
              </c:pt>
              <c:pt idx="1028">
                <c:v>1280</c:v>
              </c:pt>
              <c:pt idx="1029">
                <c:v>940</c:v>
              </c:pt>
              <c:pt idx="1030">
                <c:v>1650</c:v>
              </c:pt>
              <c:pt idx="1031">
                <c:v>1467</c:v>
              </c:pt>
              <c:pt idx="1032">
                <c:v>1257</c:v>
              </c:pt>
              <c:pt idx="1033">
                <c:v>2405</c:v>
              </c:pt>
              <c:pt idx="1034">
                <c:v>2929</c:v>
              </c:pt>
              <c:pt idx="1035">
                <c:v>1582</c:v>
              </c:pt>
              <c:pt idx="1036">
                <c:v>1639</c:v>
              </c:pt>
              <c:pt idx="1037">
                <c:v>2971</c:v>
              </c:pt>
              <c:pt idx="1038">
                <c:v>2284</c:v>
              </c:pt>
              <c:pt idx="1039">
                <c:v>2266</c:v>
              </c:pt>
              <c:pt idx="1040">
                <c:v>3938</c:v>
              </c:pt>
              <c:pt idx="1041">
                <c:v>4720</c:v>
              </c:pt>
              <c:pt idx="1042">
                <c:v>2537</c:v>
              </c:pt>
              <c:pt idx="1043">
                <c:v>2621</c:v>
              </c:pt>
              <c:pt idx="1044">
                <c:v>2341</c:v>
              </c:pt>
              <c:pt idx="1045">
                <c:v>1901</c:v>
              </c:pt>
              <c:pt idx="1046">
                <c:v>1666</c:v>
              </c:pt>
              <c:pt idx="1047">
                <c:v>3748</c:v>
              </c:pt>
              <c:pt idx="1048">
                <c:v>3843</c:v>
              </c:pt>
              <c:pt idx="1049">
                <c:v>2281</c:v>
              </c:pt>
              <c:pt idx="1050">
                <c:v>2046</c:v>
              </c:pt>
              <c:pt idx="1051">
                <c:v>2181</c:v>
              </c:pt>
              <c:pt idx="1052">
                <c:v>1763</c:v>
              </c:pt>
            </c:numLit>
          </c:val>
          <c:extLst>
            <c:ext xmlns:c16="http://schemas.microsoft.com/office/drawing/2014/chart" uri="{C3380CC4-5D6E-409C-BE32-E72D297353CC}">
              <c16:uniqueId val="{00000001-8C28-48D2-9675-8B25D4851EF2}"/>
            </c:ext>
          </c:extLst>
        </c:ser>
        <c:ser>
          <c:idx val="2"/>
          <c:order val="2"/>
          <c:tx>
            <c:v>Sum of DAILY_SALES_PRICE_PER_UNIT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Lit>
              <c:ptCount val="1053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</c:strLit>
          </c:cat>
          <c:val>
            <c:numLit>
              <c:formatCode>General</c:formatCode>
              <c:ptCount val="1053"/>
              <c:pt idx="0">
                <c:v>32.799999999999997</c:v>
              </c:pt>
              <c:pt idx="1">
                <c:v>32.409999999999997</c:v>
              </c:pt>
              <c:pt idx="2">
                <c:v>32.409999999999997</c:v>
              </c:pt>
              <c:pt idx="3">
                <c:v>32.42</c:v>
              </c:pt>
              <c:pt idx="4">
                <c:v>32.42</c:v>
              </c:pt>
              <c:pt idx="5">
                <c:v>32.42</c:v>
              </c:pt>
              <c:pt idx="6">
                <c:v>32.44</c:v>
              </c:pt>
              <c:pt idx="7">
                <c:v>32.43</c:v>
              </c:pt>
              <c:pt idx="8">
                <c:v>32.42</c:v>
              </c:pt>
              <c:pt idx="9">
                <c:v>34.06</c:v>
              </c:pt>
              <c:pt idx="10">
                <c:v>34.130000000000003</c:v>
              </c:pt>
              <c:pt idx="11">
                <c:v>34.11</c:v>
              </c:pt>
              <c:pt idx="12">
                <c:v>34.11</c:v>
              </c:pt>
              <c:pt idx="13">
                <c:v>34.130000000000003</c:v>
              </c:pt>
              <c:pt idx="14">
                <c:v>34.1</c:v>
              </c:pt>
              <c:pt idx="15">
                <c:v>34.11</c:v>
              </c:pt>
              <c:pt idx="16">
                <c:v>34.08</c:v>
              </c:pt>
              <c:pt idx="17">
                <c:v>34.08</c:v>
              </c:pt>
              <c:pt idx="18">
                <c:v>34.14</c:v>
              </c:pt>
              <c:pt idx="19">
                <c:v>34.130000000000003</c:v>
              </c:pt>
              <c:pt idx="20">
                <c:v>34.14</c:v>
              </c:pt>
              <c:pt idx="21">
                <c:v>34.119999999999997</c:v>
              </c:pt>
              <c:pt idx="22">
                <c:v>34.090000000000003</c:v>
              </c:pt>
              <c:pt idx="23">
                <c:v>33.92</c:v>
              </c:pt>
              <c:pt idx="24">
                <c:v>34.18</c:v>
              </c:pt>
              <c:pt idx="25">
                <c:v>34.17</c:v>
              </c:pt>
              <c:pt idx="26">
                <c:v>34.17</c:v>
              </c:pt>
              <c:pt idx="27">
                <c:v>34.17</c:v>
              </c:pt>
              <c:pt idx="28">
                <c:v>34.18</c:v>
              </c:pt>
              <c:pt idx="29">
                <c:v>34.159999999999997</c:v>
              </c:pt>
              <c:pt idx="30">
                <c:v>34.17</c:v>
              </c:pt>
              <c:pt idx="31">
                <c:v>34.17</c:v>
              </c:pt>
              <c:pt idx="32">
                <c:v>34.17</c:v>
              </c:pt>
              <c:pt idx="33">
                <c:v>34.159999999999997</c:v>
              </c:pt>
              <c:pt idx="34">
                <c:v>34.17</c:v>
              </c:pt>
              <c:pt idx="35">
                <c:v>34.17</c:v>
              </c:pt>
              <c:pt idx="36">
                <c:v>34.159999999999997</c:v>
              </c:pt>
              <c:pt idx="37">
                <c:v>32.47</c:v>
              </c:pt>
              <c:pt idx="38">
                <c:v>33.79</c:v>
              </c:pt>
              <c:pt idx="39">
                <c:v>32.479999999999997</c:v>
              </c:pt>
              <c:pt idx="40">
                <c:v>32.46</c:v>
              </c:pt>
              <c:pt idx="41">
                <c:v>32.47</c:v>
              </c:pt>
              <c:pt idx="42">
                <c:v>32.450000000000003</c:v>
              </c:pt>
              <c:pt idx="43">
                <c:v>32.479999999999997</c:v>
              </c:pt>
              <c:pt idx="44">
                <c:v>32.450000000000003</c:v>
              </c:pt>
              <c:pt idx="45">
                <c:v>32.47</c:v>
              </c:pt>
              <c:pt idx="46">
                <c:v>32.450000000000003</c:v>
              </c:pt>
              <c:pt idx="47">
                <c:v>32.450000000000003</c:v>
              </c:pt>
              <c:pt idx="48">
                <c:v>32.450000000000003</c:v>
              </c:pt>
              <c:pt idx="49">
                <c:v>32.44</c:v>
              </c:pt>
              <c:pt idx="50">
                <c:v>34.17</c:v>
              </c:pt>
              <c:pt idx="51">
                <c:v>32.44</c:v>
              </c:pt>
              <c:pt idx="52">
                <c:v>34.17</c:v>
              </c:pt>
              <c:pt idx="53">
                <c:v>32.43</c:v>
              </c:pt>
              <c:pt idx="54">
                <c:v>31.64</c:v>
              </c:pt>
              <c:pt idx="55">
                <c:v>32.43</c:v>
              </c:pt>
              <c:pt idx="56">
                <c:v>32.43</c:v>
              </c:pt>
              <c:pt idx="57">
                <c:v>32.43</c:v>
              </c:pt>
              <c:pt idx="58">
                <c:v>32.46</c:v>
              </c:pt>
              <c:pt idx="59">
                <c:v>31.07</c:v>
              </c:pt>
              <c:pt idx="60">
                <c:v>31.81</c:v>
              </c:pt>
              <c:pt idx="61">
                <c:v>32.06</c:v>
              </c:pt>
              <c:pt idx="62">
                <c:v>31.92</c:v>
              </c:pt>
              <c:pt idx="63">
                <c:v>31.91</c:v>
              </c:pt>
              <c:pt idx="64">
                <c:v>31.7</c:v>
              </c:pt>
              <c:pt idx="65">
                <c:v>31.74</c:v>
              </c:pt>
              <c:pt idx="66">
                <c:v>33.08</c:v>
              </c:pt>
              <c:pt idx="67">
                <c:v>31.98</c:v>
              </c:pt>
              <c:pt idx="68">
                <c:v>31.99</c:v>
              </c:pt>
              <c:pt idx="69">
                <c:v>32.04</c:v>
              </c:pt>
              <c:pt idx="70">
                <c:v>32.049999999999997</c:v>
              </c:pt>
              <c:pt idx="71">
                <c:v>32.619999999999997</c:v>
              </c:pt>
              <c:pt idx="72">
                <c:v>32.479999999999997</c:v>
              </c:pt>
              <c:pt idx="73">
                <c:v>32.57</c:v>
              </c:pt>
              <c:pt idx="74">
                <c:v>32.54</c:v>
              </c:pt>
              <c:pt idx="75">
                <c:v>32.450000000000003</c:v>
              </c:pt>
              <c:pt idx="76">
                <c:v>32.520000000000003</c:v>
              </c:pt>
              <c:pt idx="77">
                <c:v>32.520000000000003</c:v>
              </c:pt>
              <c:pt idx="78">
                <c:v>35.04</c:v>
              </c:pt>
              <c:pt idx="79">
                <c:v>35.03</c:v>
              </c:pt>
              <c:pt idx="80">
                <c:v>35.03</c:v>
              </c:pt>
              <c:pt idx="81">
                <c:v>35.04</c:v>
              </c:pt>
              <c:pt idx="82">
                <c:v>35.04</c:v>
              </c:pt>
              <c:pt idx="83">
                <c:v>35.04</c:v>
              </c:pt>
              <c:pt idx="84">
                <c:v>35.03</c:v>
              </c:pt>
              <c:pt idx="85">
                <c:v>34.07</c:v>
              </c:pt>
              <c:pt idx="86">
                <c:v>34.18</c:v>
              </c:pt>
              <c:pt idx="87">
                <c:v>33.72</c:v>
              </c:pt>
              <c:pt idx="88">
                <c:v>33.97</c:v>
              </c:pt>
              <c:pt idx="89">
                <c:v>33.979999999999997</c:v>
              </c:pt>
              <c:pt idx="90">
                <c:v>34.200000000000003</c:v>
              </c:pt>
              <c:pt idx="91">
                <c:v>34.159999999999997</c:v>
              </c:pt>
              <c:pt idx="92">
                <c:v>34.18</c:v>
              </c:pt>
              <c:pt idx="93">
                <c:v>34.020000000000003</c:v>
              </c:pt>
              <c:pt idx="94">
                <c:v>34.03</c:v>
              </c:pt>
              <c:pt idx="95">
                <c:v>34.29</c:v>
              </c:pt>
              <c:pt idx="96">
                <c:v>34.35</c:v>
              </c:pt>
              <c:pt idx="97">
                <c:v>34.58</c:v>
              </c:pt>
              <c:pt idx="98">
                <c:v>34.229999999999997</c:v>
              </c:pt>
              <c:pt idx="99">
                <c:v>35.04</c:v>
              </c:pt>
              <c:pt idx="100">
                <c:v>35.03</c:v>
              </c:pt>
              <c:pt idx="101">
                <c:v>33.33</c:v>
              </c:pt>
              <c:pt idx="102">
                <c:v>33.32</c:v>
              </c:pt>
              <c:pt idx="103">
                <c:v>33.340000000000003</c:v>
              </c:pt>
              <c:pt idx="104">
                <c:v>33.35</c:v>
              </c:pt>
              <c:pt idx="105">
                <c:v>33.33</c:v>
              </c:pt>
              <c:pt idx="106">
                <c:v>33.32</c:v>
              </c:pt>
              <c:pt idx="107">
                <c:v>33.33</c:v>
              </c:pt>
              <c:pt idx="108">
                <c:v>33.340000000000003</c:v>
              </c:pt>
              <c:pt idx="109">
                <c:v>33.340000000000003</c:v>
              </c:pt>
              <c:pt idx="110">
                <c:v>33.33</c:v>
              </c:pt>
              <c:pt idx="111">
                <c:v>33.33</c:v>
              </c:pt>
              <c:pt idx="112">
                <c:v>33.340000000000003</c:v>
              </c:pt>
              <c:pt idx="113">
                <c:v>33.33</c:v>
              </c:pt>
              <c:pt idx="114">
                <c:v>35.04</c:v>
              </c:pt>
              <c:pt idx="115">
                <c:v>35.04</c:v>
              </c:pt>
              <c:pt idx="116">
                <c:v>34.64</c:v>
              </c:pt>
              <c:pt idx="117">
                <c:v>34.72</c:v>
              </c:pt>
              <c:pt idx="118">
                <c:v>34.79</c:v>
              </c:pt>
              <c:pt idx="119">
                <c:v>34.72</c:v>
              </c:pt>
              <c:pt idx="120">
                <c:v>34.630000000000003</c:v>
              </c:pt>
              <c:pt idx="121">
                <c:v>35.21</c:v>
              </c:pt>
              <c:pt idx="122">
                <c:v>35.19</c:v>
              </c:pt>
              <c:pt idx="123">
                <c:v>35.770000000000003</c:v>
              </c:pt>
              <c:pt idx="124">
                <c:v>35.549999999999997</c:v>
              </c:pt>
              <c:pt idx="125">
                <c:v>35.229999999999997</c:v>
              </c:pt>
              <c:pt idx="126">
                <c:v>35.159999999999997</c:v>
              </c:pt>
              <c:pt idx="127">
                <c:v>35.92</c:v>
              </c:pt>
              <c:pt idx="128">
                <c:v>34.26</c:v>
              </c:pt>
              <c:pt idx="129">
                <c:v>35.909999999999997</c:v>
              </c:pt>
              <c:pt idx="130">
                <c:v>32.51</c:v>
              </c:pt>
              <c:pt idx="131">
                <c:v>32.44</c:v>
              </c:pt>
              <c:pt idx="132">
                <c:v>32.47</c:v>
              </c:pt>
              <c:pt idx="133">
                <c:v>32.450000000000003</c:v>
              </c:pt>
              <c:pt idx="134">
                <c:v>32.46</c:v>
              </c:pt>
              <c:pt idx="135">
                <c:v>32.159999999999997</c:v>
              </c:pt>
              <c:pt idx="136">
                <c:v>32.130000000000003</c:v>
              </c:pt>
              <c:pt idx="137">
                <c:v>32.07</c:v>
              </c:pt>
              <c:pt idx="138">
                <c:v>32.159999999999997</c:v>
              </c:pt>
              <c:pt idx="139">
                <c:v>32.369999999999997</c:v>
              </c:pt>
              <c:pt idx="140">
                <c:v>32.450000000000003</c:v>
              </c:pt>
              <c:pt idx="141">
                <c:v>32.090000000000003</c:v>
              </c:pt>
              <c:pt idx="142">
                <c:v>32.11</c:v>
              </c:pt>
              <c:pt idx="143">
                <c:v>33.75</c:v>
              </c:pt>
              <c:pt idx="144">
                <c:v>32.17</c:v>
              </c:pt>
              <c:pt idx="145">
                <c:v>32.18</c:v>
              </c:pt>
              <c:pt idx="146">
                <c:v>32.43</c:v>
              </c:pt>
              <c:pt idx="147">
                <c:v>32.31</c:v>
              </c:pt>
              <c:pt idx="148">
                <c:v>32.200000000000003</c:v>
              </c:pt>
              <c:pt idx="149">
                <c:v>32.159999999999997</c:v>
              </c:pt>
              <c:pt idx="150">
                <c:v>32.17</c:v>
              </c:pt>
              <c:pt idx="151">
                <c:v>32.18</c:v>
              </c:pt>
              <c:pt idx="152">
                <c:v>32.159999999999997</c:v>
              </c:pt>
              <c:pt idx="153">
                <c:v>32.14</c:v>
              </c:pt>
              <c:pt idx="154">
                <c:v>32.119999999999997</c:v>
              </c:pt>
              <c:pt idx="155">
                <c:v>32.11</c:v>
              </c:pt>
              <c:pt idx="156">
                <c:v>32.17</c:v>
              </c:pt>
              <c:pt idx="157">
                <c:v>31.99</c:v>
              </c:pt>
              <c:pt idx="158">
                <c:v>32</c:v>
              </c:pt>
              <c:pt idx="159">
                <c:v>32.07</c:v>
              </c:pt>
              <c:pt idx="160">
                <c:v>32.1</c:v>
              </c:pt>
              <c:pt idx="161">
                <c:v>32.42</c:v>
              </c:pt>
              <c:pt idx="162">
                <c:v>32.159999999999997</c:v>
              </c:pt>
              <c:pt idx="163">
                <c:v>32.11</c:v>
              </c:pt>
              <c:pt idx="164">
                <c:v>32.14</c:v>
              </c:pt>
              <c:pt idx="165">
                <c:v>32.14</c:v>
              </c:pt>
              <c:pt idx="166">
                <c:v>32.11</c:v>
              </c:pt>
              <c:pt idx="167">
                <c:v>32.07</c:v>
              </c:pt>
              <c:pt idx="168">
                <c:v>32.07</c:v>
              </c:pt>
              <c:pt idx="169">
                <c:v>32.07</c:v>
              </c:pt>
              <c:pt idx="170">
                <c:v>32.03</c:v>
              </c:pt>
              <c:pt idx="171">
                <c:v>31.79</c:v>
              </c:pt>
              <c:pt idx="172">
                <c:v>33.200000000000003</c:v>
              </c:pt>
              <c:pt idx="173">
                <c:v>33.01</c:v>
              </c:pt>
              <c:pt idx="174">
                <c:v>33.61</c:v>
              </c:pt>
              <c:pt idx="175">
                <c:v>33.46</c:v>
              </c:pt>
              <c:pt idx="176">
                <c:v>35.049999999999997</c:v>
              </c:pt>
              <c:pt idx="177">
                <c:v>35.03</c:v>
              </c:pt>
              <c:pt idx="178">
                <c:v>35.04</c:v>
              </c:pt>
              <c:pt idx="179">
                <c:v>35.04</c:v>
              </c:pt>
              <c:pt idx="180">
                <c:v>35.04</c:v>
              </c:pt>
              <c:pt idx="181">
                <c:v>35.03</c:v>
              </c:pt>
              <c:pt idx="182">
                <c:v>35.04</c:v>
              </c:pt>
              <c:pt idx="183">
                <c:v>35.03</c:v>
              </c:pt>
              <c:pt idx="184">
                <c:v>35.04</c:v>
              </c:pt>
              <c:pt idx="185">
                <c:v>35.04</c:v>
              </c:pt>
              <c:pt idx="186">
                <c:v>35.04</c:v>
              </c:pt>
              <c:pt idx="187">
                <c:v>35.04</c:v>
              </c:pt>
              <c:pt idx="188">
                <c:v>35.04</c:v>
              </c:pt>
              <c:pt idx="189">
                <c:v>35.04</c:v>
              </c:pt>
              <c:pt idx="190">
                <c:v>35.04</c:v>
              </c:pt>
              <c:pt idx="191">
                <c:v>35.03</c:v>
              </c:pt>
              <c:pt idx="192">
                <c:v>35.04</c:v>
              </c:pt>
              <c:pt idx="193">
                <c:v>35.04</c:v>
              </c:pt>
              <c:pt idx="194">
                <c:v>35.04</c:v>
              </c:pt>
              <c:pt idx="195">
                <c:v>35.03</c:v>
              </c:pt>
              <c:pt idx="196">
                <c:v>35.049999999999997</c:v>
              </c:pt>
              <c:pt idx="197">
                <c:v>35.03</c:v>
              </c:pt>
              <c:pt idx="198">
                <c:v>32.44</c:v>
              </c:pt>
              <c:pt idx="199">
                <c:v>35.03</c:v>
              </c:pt>
              <c:pt idx="200">
                <c:v>35.03</c:v>
              </c:pt>
              <c:pt idx="201">
                <c:v>32.43</c:v>
              </c:pt>
              <c:pt idx="202">
                <c:v>35.04</c:v>
              </c:pt>
              <c:pt idx="203">
                <c:v>35.049999999999997</c:v>
              </c:pt>
              <c:pt idx="204">
                <c:v>35.03</c:v>
              </c:pt>
              <c:pt idx="205">
                <c:v>32.46</c:v>
              </c:pt>
              <c:pt idx="206">
                <c:v>35.04</c:v>
              </c:pt>
              <c:pt idx="207">
                <c:v>32.44</c:v>
              </c:pt>
              <c:pt idx="208">
                <c:v>32.44</c:v>
              </c:pt>
              <c:pt idx="209">
                <c:v>32.450000000000003</c:v>
              </c:pt>
              <c:pt idx="210">
                <c:v>32.450000000000003</c:v>
              </c:pt>
              <c:pt idx="211">
                <c:v>32.43</c:v>
              </c:pt>
              <c:pt idx="212">
                <c:v>32.450000000000003</c:v>
              </c:pt>
              <c:pt idx="213">
                <c:v>32.44</c:v>
              </c:pt>
              <c:pt idx="214">
                <c:v>32.43</c:v>
              </c:pt>
              <c:pt idx="215">
                <c:v>32.43</c:v>
              </c:pt>
              <c:pt idx="216">
                <c:v>32.44</c:v>
              </c:pt>
              <c:pt idx="217">
                <c:v>32.42</c:v>
              </c:pt>
              <c:pt idx="218">
                <c:v>32.42</c:v>
              </c:pt>
              <c:pt idx="219">
                <c:v>35.04</c:v>
              </c:pt>
              <c:pt idx="220">
                <c:v>35.04</c:v>
              </c:pt>
              <c:pt idx="221">
                <c:v>32.450000000000003</c:v>
              </c:pt>
              <c:pt idx="222">
                <c:v>32.46</c:v>
              </c:pt>
              <c:pt idx="223">
                <c:v>32.47</c:v>
              </c:pt>
              <c:pt idx="224">
                <c:v>32.46</c:v>
              </c:pt>
              <c:pt idx="225">
                <c:v>32.46</c:v>
              </c:pt>
              <c:pt idx="226">
                <c:v>32.450000000000003</c:v>
              </c:pt>
              <c:pt idx="227">
                <c:v>32.44</c:v>
              </c:pt>
              <c:pt idx="228">
                <c:v>32.450000000000003</c:v>
              </c:pt>
              <c:pt idx="229">
                <c:v>32.46</c:v>
              </c:pt>
              <c:pt idx="230">
                <c:v>32.450000000000003</c:v>
              </c:pt>
              <c:pt idx="231">
                <c:v>32.450000000000003</c:v>
              </c:pt>
              <c:pt idx="232">
                <c:v>32.46</c:v>
              </c:pt>
              <c:pt idx="233">
                <c:v>33.31</c:v>
              </c:pt>
              <c:pt idx="234">
                <c:v>33.32</c:v>
              </c:pt>
              <c:pt idx="235">
                <c:v>33.32</c:v>
              </c:pt>
              <c:pt idx="236">
                <c:v>33.32</c:v>
              </c:pt>
              <c:pt idx="237">
                <c:v>33.369999999999997</c:v>
              </c:pt>
              <c:pt idx="238">
                <c:v>33.33</c:v>
              </c:pt>
              <c:pt idx="239">
                <c:v>31.87</c:v>
              </c:pt>
              <c:pt idx="240">
                <c:v>30.84</c:v>
              </c:pt>
              <c:pt idx="241">
                <c:v>30.72</c:v>
              </c:pt>
              <c:pt idx="242">
                <c:v>30.75</c:v>
              </c:pt>
              <c:pt idx="243">
                <c:v>30.76</c:v>
              </c:pt>
              <c:pt idx="244">
                <c:v>30.75</c:v>
              </c:pt>
              <c:pt idx="245">
                <c:v>30.72</c:v>
              </c:pt>
              <c:pt idx="246">
                <c:v>30.7</c:v>
              </c:pt>
              <c:pt idx="247">
                <c:v>30.73</c:v>
              </c:pt>
              <c:pt idx="248">
                <c:v>30.73</c:v>
              </c:pt>
              <c:pt idx="249">
                <c:v>30.73</c:v>
              </c:pt>
              <c:pt idx="250">
                <c:v>30.73</c:v>
              </c:pt>
              <c:pt idx="251">
                <c:v>30.73</c:v>
              </c:pt>
              <c:pt idx="252">
                <c:v>30.72</c:v>
              </c:pt>
              <c:pt idx="253">
                <c:v>35.04</c:v>
              </c:pt>
              <c:pt idx="254">
                <c:v>35.04</c:v>
              </c:pt>
              <c:pt idx="255">
                <c:v>35.03</c:v>
              </c:pt>
              <c:pt idx="256">
                <c:v>35.04</c:v>
              </c:pt>
              <c:pt idx="257">
                <c:v>35.04</c:v>
              </c:pt>
              <c:pt idx="258">
                <c:v>35.04</c:v>
              </c:pt>
              <c:pt idx="259">
                <c:v>35.03</c:v>
              </c:pt>
              <c:pt idx="260">
                <c:v>35.03</c:v>
              </c:pt>
              <c:pt idx="261">
                <c:v>35.04</c:v>
              </c:pt>
              <c:pt idx="262">
                <c:v>35.03</c:v>
              </c:pt>
              <c:pt idx="263">
                <c:v>35.03</c:v>
              </c:pt>
              <c:pt idx="264">
                <c:v>35.04</c:v>
              </c:pt>
              <c:pt idx="265">
                <c:v>35.03</c:v>
              </c:pt>
              <c:pt idx="266">
                <c:v>35.04</c:v>
              </c:pt>
              <c:pt idx="267">
                <c:v>35.04</c:v>
              </c:pt>
              <c:pt idx="268">
                <c:v>32.51</c:v>
              </c:pt>
              <c:pt idx="269">
                <c:v>32.46</c:v>
              </c:pt>
              <c:pt idx="270">
                <c:v>32.46</c:v>
              </c:pt>
              <c:pt idx="271">
                <c:v>32.450000000000003</c:v>
              </c:pt>
              <c:pt idx="272">
                <c:v>32.450000000000003</c:v>
              </c:pt>
              <c:pt idx="273">
                <c:v>32.44</c:v>
              </c:pt>
              <c:pt idx="274">
                <c:v>32.44</c:v>
              </c:pt>
              <c:pt idx="275">
                <c:v>32.43</c:v>
              </c:pt>
              <c:pt idx="276">
                <c:v>32.44</c:v>
              </c:pt>
              <c:pt idx="277">
                <c:v>32.450000000000003</c:v>
              </c:pt>
              <c:pt idx="278">
                <c:v>32.450000000000003</c:v>
              </c:pt>
              <c:pt idx="279">
                <c:v>32.450000000000003</c:v>
              </c:pt>
              <c:pt idx="280">
                <c:v>32.44</c:v>
              </c:pt>
              <c:pt idx="281">
                <c:v>36.72</c:v>
              </c:pt>
              <c:pt idx="282">
                <c:v>36.67</c:v>
              </c:pt>
              <c:pt idx="283">
                <c:v>36.770000000000003</c:v>
              </c:pt>
              <c:pt idx="284">
                <c:v>36.770000000000003</c:v>
              </c:pt>
              <c:pt idx="285">
                <c:v>36.729999999999997</c:v>
              </c:pt>
              <c:pt idx="286">
                <c:v>36.75</c:v>
              </c:pt>
              <c:pt idx="287">
                <c:v>36.78</c:v>
              </c:pt>
              <c:pt idx="288">
                <c:v>36.729999999999997</c:v>
              </c:pt>
              <c:pt idx="289">
                <c:v>36.770000000000003</c:v>
              </c:pt>
              <c:pt idx="290">
                <c:v>36.75</c:v>
              </c:pt>
              <c:pt idx="291">
                <c:v>36.76</c:v>
              </c:pt>
              <c:pt idx="292">
                <c:v>36.76</c:v>
              </c:pt>
              <c:pt idx="293">
                <c:v>36.75</c:v>
              </c:pt>
              <c:pt idx="294">
                <c:v>36.68</c:v>
              </c:pt>
              <c:pt idx="295">
                <c:v>36.729999999999997</c:v>
              </c:pt>
              <c:pt idx="296">
                <c:v>36.68</c:v>
              </c:pt>
              <c:pt idx="297">
                <c:v>36.770000000000003</c:v>
              </c:pt>
              <c:pt idx="298">
                <c:v>36.72</c:v>
              </c:pt>
              <c:pt idx="299">
                <c:v>36.700000000000003</c:v>
              </c:pt>
              <c:pt idx="300">
                <c:v>36.700000000000003</c:v>
              </c:pt>
              <c:pt idx="301">
                <c:v>36.770000000000003</c:v>
              </c:pt>
              <c:pt idx="302">
                <c:v>36.770000000000003</c:v>
              </c:pt>
              <c:pt idx="303">
                <c:v>36.729999999999997</c:v>
              </c:pt>
              <c:pt idx="304">
                <c:v>36.729999999999997</c:v>
              </c:pt>
              <c:pt idx="305">
                <c:v>36.729999999999997</c:v>
              </c:pt>
              <c:pt idx="306">
                <c:v>36.770000000000003</c:v>
              </c:pt>
              <c:pt idx="307">
                <c:v>36.770000000000003</c:v>
              </c:pt>
              <c:pt idx="308">
                <c:v>36.799999999999997</c:v>
              </c:pt>
              <c:pt idx="309">
                <c:v>39.4</c:v>
              </c:pt>
              <c:pt idx="310">
                <c:v>39.39</c:v>
              </c:pt>
              <c:pt idx="311">
                <c:v>37.619999999999997</c:v>
              </c:pt>
              <c:pt idx="312">
                <c:v>37.659999999999997</c:v>
              </c:pt>
              <c:pt idx="313">
                <c:v>37.659999999999997</c:v>
              </c:pt>
              <c:pt idx="314">
                <c:v>37.659999999999997</c:v>
              </c:pt>
              <c:pt idx="315">
                <c:v>37.75</c:v>
              </c:pt>
              <c:pt idx="316">
                <c:v>37.61</c:v>
              </c:pt>
              <c:pt idx="317">
                <c:v>37.619999999999997</c:v>
              </c:pt>
              <c:pt idx="318">
                <c:v>37.54</c:v>
              </c:pt>
              <c:pt idx="319">
                <c:v>37.6</c:v>
              </c:pt>
              <c:pt idx="320">
                <c:v>37.630000000000003</c:v>
              </c:pt>
              <c:pt idx="321">
                <c:v>37.619999999999997</c:v>
              </c:pt>
              <c:pt idx="322">
                <c:v>37.58</c:v>
              </c:pt>
              <c:pt idx="323">
                <c:v>37.619999999999997</c:v>
              </c:pt>
              <c:pt idx="324">
                <c:v>37.590000000000003</c:v>
              </c:pt>
              <c:pt idx="325">
                <c:v>37.5</c:v>
              </c:pt>
              <c:pt idx="326">
                <c:v>42.13</c:v>
              </c:pt>
              <c:pt idx="327">
                <c:v>42.33</c:v>
              </c:pt>
              <c:pt idx="328">
                <c:v>42.36</c:v>
              </c:pt>
              <c:pt idx="329">
                <c:v>41.92</c:v>
              </c:pt>
              <c:pt idx="330">
                <c:v>41.87</c:v>
              </c:pt>
              <c:pt idx="331">
                <c:v>42.84</c:v>
              </c:pt>
              <c:pt idx="332">
                <c:v>42.93</c:v>
              </c:pt>
              <c:pt idx="333">
                <c:v>42.72</c:v>
              </c:pt>
              <c:pt idx="334">
                <c:v>42.71</c:v>
              </c:pt>
              <c:pt idx="335">
                <c:v>42.54</c:v>
              </c:pt>
              <c:pt idx="336">
                <c:v>42.18</c:v>
              </c:pt>
              <c:pt idx="337">
                <c:v>40.65</c:v>
              </c:pt>
              <c:pt idx="338">
                <c:v>40.130000000000003</c:v>
              </c:pt>
              <c:pt idx="339">
                <c:v>40.200000000000003</c:v>
              </c:pt>
              <c:pt idx="340">
                <c:v>40.69</c:v>
              </c:pt>
              <c:pt idx="341">
                <c:v>39.94</c:v>
              </c:pt>
              <c:pt idx="342">
                <c:v>38.6</c:v>
              </c:pt>
              <c:pt idx="343">
                <c:v>40.56</c:v>
              </c:pt>
              <c:pt idx="344">
                <c:v>40.53</c:v>
              </c:pt>
              <c:pt idx="345">
                <c:v>39.520000000000003</c:v>
              </c:pt>
              <c:pt idx="346">
                <c:v>38.15</c:v>
              </c:pt>
              <c:pt idx="347">
                <c:v>38.450000000000003</c:v>
              </c:pt>
              <c:pt idx="348">
                <c:v>38.26</c:v>
              </c:pt>
              <c:pt idx="349">
                <c:v>38.32</c:v>
              </c:pt>
              <c:pt idx="350">
                <c:v>38.450000000000003</c:v>
              </c:pt>
              <c:pt idx="351">
                <c:v>38.54</c:v>
              </c:pt>
              <c:pt idx="352">
                <c:v>38.53</c:v>
              </c:pt>
              <c:pt idx="353">
                <c:v>38.270000000000003</c:v>
              </c:pt>
              <c:pt idx="354">
                <c:v>38.42</c:v>
              </c:pt>
              <c:pt idx="355">
                <c:v>38.24</c:v>
              </c:pt>
              <c:pt idx="356">
                <c:v>38.28</c:v>
              </c:pt>
              <c:pt idx="357">
                <c:v>40.799999999999997</c:v>
              </c:pt>
              <c:pt idx="358">
                <c:v>40.68</c:v>
              </c:pt>
              <c:pt idx="359">
                <c:v>41.17</c:v>
              </c:pt>
              <c:pt idx="360">
                <c:v>41.17</c:v>
              </c:pt>
              <c:pt idx="361">
                <c:v>41.15</c:v>
              </c:pt>
              <c:pt idx="362">
                <c:v>41.17</c:v>
              </c:pt>
              <c:pt idx="363">
                <c:v>41.18</c:v>
              </c:pt>
              <c:pt idx="364">
                <c:v>41.18</c:v>
              </c:pt>
              <c:pt idx="365">
                <c:v>38.590000000000003</c:v>
              </c:pt>
              <c:pt idx="366">
                <c:v>38.57</c:v>
              </c:pt>
              <c:pt idx="367">
                <c:v>38.61</c:v>
              </c:pt>
              <c:pt idx="368">
                <c:v>38.6</c:v>
              </c:pt>
              <c:pt idx="369">
                <c:v>38.58</c:v>
              </c:pt>
              <c:pt idx="370">
                <c:v>38.58</c:v>
              </c:pt>
              <c:pt idx="371">
                <c:v>38.56</c:v>
              </c:pt>
              <c:pt idx="372">
                <c:v>38.58</c:v>
              </c:pt>
              <c:pt idx="373">
                <c:v>41.18</c:v>
              </c:pt>
              <c:pt idx="374">
                <c:v>41.16</c:v>
              </c:pt>
              <c:pt idx="375">
                <c:v>41.18</c:v>
              </c:pt>
              <c:pt idx="376">
                <c:v>41.18</c:v>
              </c:pt>
              <c:pt idx="377">
                <c:v>41.18</c:v>
              </c:pt>
              <c:pt idx="378">
                <c:v>41.18</c:v>
              </c:pt>
              <c:pt idx="379">
                <c:v>41.18</c:v>
              </c:pt>
              <c:pt idx="380">
                <c:v>41.18</c:v>
              </c:pt>
              <c:pt idx="381">
                <c:v>41.17</c:v>
              </c:pt>
              <c:pt idx="382">
                <c:v>41.18</c:v>
              </c:pt>
              <c:pt idx="383">
                <c:v>41.17</c:v>
              </c:pt>
              <c:pt idx="384">
                <c:v>41.18</c:v>
              </c:pt>
              <c:pt idx="385">
                <c:v>41.18</c:v>
              </c:pt>
              <c:pt idx="386">
                <c:v>41.17</c:v>
              </c:pt>
              <c:pt idx="387">
                <c:v>41.18</c:v>
              </c:pt>
              <c:pt idx="388">
                <c:v>41.18</c:v>
              </c:pt>
              <c:pt idx="389">
                <c:v>41.17</c:v>
              </c:pt>
              <c:pt idx="390">
                <c:v>41.17</c:v>
              </c:pt>
              <c:pt idx="391">
                <c:v>41.17</c:v>
              </c:pt>
              <c:pt idx="392">
                <c:v>41.18</c:v>
              </c:pt>
              <c:pt idx="393">
                <c:v>41.17</c:v>
              </c:pt>
              <c:pt idx="394">
                <c:v>41.17</c:v>
              </c:pt>
              <c:pt idx="395">
                <c:v>41.17</c:v>
              </c:pt>
              <c:pt idx="396">
                <c:v>41.17</c:v>
              </c:pt>
              <c:pt idx="397">
                <c:v>41.18</c:v>
              </c:pt>
              <c:pt idx="398">
                <c:v>41.17</c:v>
              </c:pt>
              <c:pt idx="399">
                <c:v>41.18</c:v>
              </c:pt>
              <c:pt idx="400">
                <c:v>41.17</c:v>
              </c:pt>
              <c:pt idx="401">
                <c:v>41.15</c:v>
              </c:pt>
              <c:pt idx="402">
                <c:v>41.19</c:v>
              </c:pt>
              <c:pt idx="403">
                <c:v>41.18</c:v>
              </c:pt>
              <c:pt idx="404">
                <c:v>41.17</c:v>
              </c:pt>
              <c:pt idx="405">
                <c:v>41.17</c:v>
              </c:pt>
              <c:pt idx="406">
                <c:v>41.17</c:v>
              </c:pt>
              <c:pt idx="407">
                <c:v>37.71</c:v>
              </c:pt>
              <c:pt idx="408">
                <c:v>37.72</c:v>
              </c:pt>
              <c:pt idx="409">
                <c:v>37.700000000000003</c:v>
              </c:pt>
              <c:pt idx="410">
                <c:v>37.729999999999997</c:v>
              </c:pt>
              <c:pt idx="411">
                <c:v>37.729999999999997</c:v>
              </c:pt>
              <c:pt idx="412">
                <c:v>37.71</c:v>
              </c:pt>
              <c:pt idx="413">
                <c:v>37.72</c:v>
              </c:pt>
              <c:pt idx="414">
                <c:v>37.69</c:v>
              </c:pt>
              <c:pt idx="415">
                <c:v>37.72</c:v>
              </c:pt>
              <c:pt idx="416">
                <c:v>37.71</c:v>
              </c:pt>
              <c:pt idx="417">
                <c:v>37.72</c:v>
              </c:pt>
              <c:pt idx="418">
                <c:v>37.71</c:v>
              </c:pt>
              <c:pt idx="419">
                <c:v>37.71</c:v>
              </c:pt>
              <c:pt idx="420">
                <c:v>40.33</c:v>
              </c:pt>
              <c:pt idx="421">
                <c:v>37.74</c:v>
              </c:pt>
              <c:pt idx="422">
                <c:v>37.770000000000003</c:v>
              </c:pt>
              <c:pt idx="423">
                <c:v>37.71</c:v>
              </c:pt>
              <c:pt idx="424">
                <c:v>37.71</c:v>
              </c:pt>
              <c:pt idx="425">
                <c:v>37.75</c:v>
              </c:pt>
              <c:pt idx="426">
                <c:v>37.729999999999997</c:v>
              </c:pt>
              <c:pt idx="427">
                <c:v>37.729999999999997</c:v>
              </c:pt>
              <c:pt idx="428">
                <c:v>37.72</c:v>
              </c:pt>
              <c:pt idx="429">
                <c:v>37.729999999999997</c:v>
              </c:pt>
              <c:pt idx="430">
                <c:v>37.840000000000003</c:v>
              </c:pt>
              <c:pt idx="431">
                <c:v>37.770000000000003</c:v>
              </c:pt>
              <c:pt idx="432">
                <c:v>37.770000000000003</c:v>
              </c:pt>
              <c:pt idx="433">
                <c:v>41.17</c:v>
              </c:pt>
              <c:pt idx="434">
                <c:v>41.17</c:v>
              </c:pt>
              <c:pt idx="435">
                <c:v>41.17</c:v>
              </c:pt>
              <c:pt idx="436">
                <c:v>41.17</c:v>
              </c:pt>
              <c:pt idx="437">
                <c:v>41.17</c:v>
              </c:pt>
              <c:pt idx="438">
                <c:v>41.17</c:v>
              </c:pt>
              <c:pt idx="439">
                <c:v>41.18</c:v>
              </c:pt>
              <c:pt idx="440">
                <c:v>41.17</c:v>
              </c:pt>
              <c:pt idx="441">
                <c:v>41.16</c:v>
              </c:pt>
              <c:pt idx="442">
                <c:v>41.19</c:v>
              </c:pt>
              <c:pt idx="443">
                <c:v>41.16</c:v>
              </c:pt>
              <c:pt idx="444">
                <c:v>41.16</c:v>
              </c:pt>
              <c:pt idx="445">
                <c:v>41.17</c:v>
              </c:pt>
              <c:pt idx="446">
                <c:v>41.18</c:v>
              </c:pt>
              <c:pt idx="447">
                <c:v>41.18</c:v>
              </c:pt>
              <c:pt idx="448">
                <c:v>41.17</c:v>
              </c:pt>
              <c:pt idx="449">
                <c:v>37.76</c:v>
              </c:pt>
              <c:pt idx="450">
                <c:v>37.770000000000003</c:v>
              </c:pt>
              <c:pt idx="451">
                <c:v>37.71</c:v>
              </c:pt>
              <c:pt idx="452">
                <c:v>37.74</c:v>
              </c:pt>
              <c:pt idx="453">
                <c:v>37.72</c:v>
              </c:pt>
              <c:pt idx="454">
                <c:v>37.75</c:v>
              </c:pt>
              <c:pt idx="455">
                <c:v>37.72</c:v>
              </c:pt>
              <c:pt idx="456">
                <c:v>37.74</c:v>
              </c:pt>
              <c:pt idx="457">
                <c:v>37.770000000000003</c:v>
              </c:pt>
              <c:pt idx="458">
                <c:v>37.76</c:v>
              </c:pt>
              <c:pt idx="459">
                <c:v>37.79</c:v>
              </c:pt>
              <c:pt idx="460">
                <c:v>37.76</c:v>
              </c:pt>
              <c:pt idx="461">
                <c:v>37.75</c:v>
              </c:pt>
              <c:pt idx="462">
                <c:v>37.729999999999997</c:v>
              </c:pt>
              <c:pt idx="463">
                <c:v>40.67</c:v>
              </c:pt>
              <c:pt idx="464">
                <c:v>41.17</c:v>
              </c:pt>
              <c:pt idx="465">
                <c:v>41.17</c:v>
              </c:pt>
              <c:pt idx="466">
                <c:v>41.18</c:v>
              </c:pt>
              <c:pt idx="467">
                <c:v>41.18</c:v>
              </c:pt>
              <c:pt idx="468">
                <c:v>41.18</c:v>
              </c:pt>
              <c:pt idx="469">
                <c:v>41.18</c:v>
              </c:pt>
              <c:pt idx="470">
                <c:v>41.65</c:v>
              </c:pt>
              <c:pt idx="471">
                <c:v>41.69</c:v>
              </c:pt>
              <c:pt idx="472">
                <c:v>41.74</c:v>
              </c:pt>
              <c:pt idx="473">
                <c:v>41.82</c:v>
              </c:pt>
              <c:pt idx="474">
                <c:v>41.88</c:v>
              </c:pt>
              <c:pt idx="475">
                <c:v>41.94</c:v>
              </c:pt>
              <c:pt idx="476">
                <c:v>41.93</c:v>
              </c:pt>
              <c:pt idx="477">
                <c:v>42.04</c:v>
              </c:pt>
              <c:pt idx="478">
                <c:v>38.6</c:v>
              </c:pt>
              <c:pt idx="479">
                <c:v>42.06</c:v>
              </c:pt>
              <c:pt idx="480">
                <c:v>38.64</c:v>
              </c:pt>
              <c:pt idx="481">
                <c:v>37.799999999999997</c:v>
              </c:pt>
              <c:pt idx="482">
                <c:v>38.69</c:v>
              </c:pt>
              <c:pt idx="483">
                <c:v>38.700000000000003</c:v>
              </c:pt>
              <c:pt idx="484">
                <c:v>38.61</c:v>
              </c:pt>
              <c:pt idx="485">
                <c:v>38.64</c:v>
              </c:pt>
              <c:pt idx="486">
                <c:v>38.6</c:v>
              </c:pt>
              <c:pt idx="487">
                <c:v>38.630000000000003</c:v>
              </c:pt>
              <c:pt idx="488">
                <c:v>37.79</c:v>
              </c:pt>
              <c:pt idx="489">
                <c:v>38.619999999999997</c:v>
              </c:pt>
              <c:pt idx="490">
                <c:v>38.67</c:v>
              </c:pt>
              <c:pt idx="491">
                <c:v>38.75</c:v>
              </c:pt>
              <c:pt idx="492">
                <c:v>37.76</c:v>
              </c:pt>
              <c:pt idx="493">
                <c:v>41.15</c:v>
              </c:pt>
              <c:pt idx="494">
                <c:v>37.79</c:v>
              </c:pt>
              <c:pt idx="495">
                <c:v>37.76</c:v>
              </c:pt>
              <c:pt idx="496">
                <c:v>37.76</c:v>
              </c:pt>
              <c:pt idx="497">
                <c:v>37.75</c:v>
              </c:pt>
              <c:pt idx="498">
                <c:v>37.75</c:v>
              </c:pt>
              <c:pt idx="499">
                <c:v>37.729999999999997</c:v>
              </c:pt>
              <c:pt idx="500">
                <c:v>37.75</c:v>
              </c:pt>
              <c:pt idx="501">
                <c:v>37.74</c:v>
              </c:pt>
              <c:pt idx="502">
                <c:v>37.729999999999997</c:v>
              </c:pt>
              <c:pt idx="503">
                <c:v>37.729999999999997</c:v>
              </c:pt>
              <c:pt idx="504">
                <c:v>37.74</c:v>
              </c:pt>
              <c:pt idx="505">
                <c:v>37.92</c:v>
              </c:pt>
              <c:pt idx="506">
                <c:v>37.82</c:v>
              </c:pt>
              <c:pt idx="507">
                <c:v>42.05</c:v>
              </c:pt>
              <c:pt idx="508">
                <c:v>37.75</c:v>
              </c:pt>
              <c:pt idx="509">
                <c:v>37.74</c:v>
              </c:pt>
              <c:pt idx="510">
                <c:v>37.770000000000003</c:v>
              </c:pt>
              <c:pt idx="511">
                <c:v>37.74</c:v>
              </c:pt>
              <c:pt idx="512">
                <c:v>37.74</c:v>
              </c:pt>
              <c:pt idx="513">
                <c:v>37.74</c:v>
              </c:pt>
              <c:pt idx="514">
                <c:v>37.74</c:v>
              </c:pt>
              <c:pt idx="515">
                <c:v>37.75</c:v>
              </c:pt>
              <c:pt idx="516">
                <c:v>37.729999999999997</c:v>
              </c:pt>
              <c:pt idx="517">
                <c:v>37.76</c:v>
              </c:pt>
              <c:pt idx="518">
                <c:v>37.72</c:v>
              </c:pt>
              <c:pt idx="519">
                <c:v>37.72</c:v>
              </c:pt>
              <c:pt idx="520">
                <c:v>37.75</c:v>
              </c:pt>
              <c:pt idx="521">
                <c:v>37.770000000000003</c:v>
              </c:pt>
              <c:pt idx="522">
                <c:v>37.74</c:v>
              </c:pt>
              <c:pt idx="523">
                <c:v>37.75</c:v>
              </c:pt>
              <c:pt idx="524">
                <c:v>37.75</c:v>
              </c:pt>
              <c:pt idx="525">
                <c:v>42.02</c:v>
              </c:pt>
              <c:pt idx="526">
                <c:v>42.05</c:v>
              </c:pt>
              <c:pt idx="527">
                <c:v>42.03</c:v>
              </c:pt>
              <c:pt idx="528">
                <c:v>42.01</c:v>
              </c:pt>
              <c:pt idx="529">
                <c:v>42.05</c:v>
              </c:pt>
              <c:pt idx="530">
                <c:v>42.03</c:v>
              </c:pt>
              <c:pt idx="531">
                <c:v>42.06</c:v>
              </c:pt>
              <c:pt idx="532">
                <c:v>42.03</c:v>
              </c:pt>
              <c:pt idx="533">
                <c:v>41.95</c:v>
              </c:pt>
              <c:pt idx="534">
                <c:v>42.02</c:v>
              </c:pt>
              <c:pt idx="535">
                <c:v>42</c:v>
              </c:pt>
              <c:pt idx="536">
                <c:v>42.04</c:v>
              </c:pt>
              <c:pt idx="537">
                <c:v>42.04</c:v>
              </c:pt>
              <c:pt idx="538">
                <c:v>42.06</c:v>
              </c:pt>
              <c:pt idx="539">
                <c:v>42.03</c:v>
              </c:pt>
              <c:pt idx="540">
                <c:v>42.02</c:v>
              </c:pt>
              <c:pt idx="541">
                <c:v>37.78</c:v>
              </c:pt>
              <c:pt idx="542">
                <c:v>37.79</c:v>
              </c:pt>
              <c:pt idx="543">
                <c:v>37.82</c:v>
              </c:pt>
              <c:pt idx="544">
                <c:v>37.79</c:v>
              </c:pt>
              <c:pt idx="545">
                <c:v>37.78</c:v>
              </c:pt>
              <c:pt idx="546">
                <c:v>37.76</c:v>
              </c:pt>
              <c:pt idx="547">
                <c:v>37.76</c:v>
              </c:pt>
              <c:pt idx="548">
                <c:v>37.75</c:v>
              </c:pt>
              <c:pt idx="549">
                <c:v>37.729999999999997</c:v>
              </c:pt>
              <c:pt idx="550">
                <c:v>37.78</c:v>
              </c:pt>
              <c:pt idx="551">
                <c:v>37.82</c:v>
              </c:pt>
              <c:pt idx="552">
                <c:v>37.840000000000003</c:v>
              </c:pt>
              <c:pt idx="553">
                <c:v>37.82</c:v>
              </c:pt>
              <c:pt idx="554">
                <c:v>37.78</c:v>
              </c:pt>
              <c:pt idx="555">
                <c:v>39.94</c:v>
              </c:pt>
              <c:pt idx="556">
                <c:v>39.409999999999997</c:v>
              </c:pt>
              <c:pt idx="557">
                <c:v>39.43</c:v>
              </c:pt>
              <c:pt idx="558">
                <c:v>39.6</c:v>
              </c:pt>
              <c:pt idx="559">
                <c:v>39.15</c:v>
              </c:pt>
              <c:pt idx="560">
                <c:v>39.340000000000003</c:v>
              </c:pt>
              <c:pt idx="561">
                <c:v>39.21</c:v>
              </c:pt>
              <c:pt idx="562">
                <c:v>39.18</c:v>
              </c:pt>
              <c:pt idx="563">
                <c:v>38.89</c:v>
              </c:pt>
              <c:pt idx="564">
                <c:v>38.83</c:v>
              </c:pt>
              <c:pt idx="565">
                <c:v>38.96</c:v>
              </c:pt>
              <c:pt idx="566">
                <c:v>39.18</c:v>
              </c:pt>
              <c:pt idx="567">
                <c:v>39.130000000000003</c:v>
              </c:pt>
              <c:pt idx="568">
                <c:v>38.99</c:v>
              </c:pt>
              <c:pt idx="569">
                <c:v>38.799999999999997</c:v>
              </c:pt>
              <c:pt idx="570">
                <c:v>38.520000000000003</c:v>
              </c:pt>
              <c:pt idx="571">
                <c:v>38.57</c:v>
              </c:pt>
              <c:pt idx="572">
                <c:v>38.81</c:v>
              </c:pt>
              <c:pt idx="573">
                <c:v>38.75</c:v>
              </c:pt>
              <c:pt idx="574">
                <c:v>38.729999999999997</c:v>
              </c:pt>
              <c:pt idx="575">
                <c:v>38.65</c:v>
              </c:pt>
              <c:pt idx="576">
                <c:v>38.69</c:v>
              </c:pt>
              <c:pt idx="577">
                <c:v>38.74</c:v>
              </c:pt>
              <c:pt idx="578">
                <c:v>38.78</c:v>
              </c:pt>
              <c:pt idx="579">
                <c:v>38.92</c:v>
              </c:pt>
              <c:pt idx="580">
                <c:v>39.04</c:v>
              </c:pt>
              <c:pt idx="581">
                <c:v>39.119999999999997</c:v>
              </c:pt>
              <c:pt idx="582">
                <c:v>38.700000000000003</c:v>
              </c:pt>
              <c:pt idx="583">
                <c:v>38.75</c:v>
              </c:pt>
              <c:pt idx="584">
                <c:v>38.69</c:v>
              </c:pt>
              <c:pt idx="585">
                <c:v>38.97</c:v>
              </c:pt>
              <c:pt idx="586">
                <c:v>38.92</c:v>
              </c:pt>
              <c:pt idx="587">
                <c:v>38.840000000000003</c:v>
              </c:pt>
              <c:pt idx="588">
                <c:v>38.61</c:v>
              </c:pt>
              <c:pt idx="589">
                <c:v>38.51</c:v>
              </c:pt>
              <c:pt idx="590">
                <c:v>38.17</c:v>
              </c:pt>
              <c:pt idx="591">
                <c:v>38.130000000000003</c:v>
              </c:pt>
              <c:pt idx="592">
                <c:v>38.18</c:v>
              </c:pt>
              <c:pt idx="593">
                <c:v>38.229999999999997</c:v>
              </c:pt>
              <c:pt idx="594">
                <c:v>38.08</c:v>
              </c:pt>
              <c:pt idx="595">
                <c:v>38.1</c:v>
              </c:pt>
              <c:pt idx="596">
                <c:v>38.14</c:v>
              </c:pt>
              <c:pt idx="597">
                <c:v>38.47</c:v>
              </c:pt>
              <c:pt idx="598">
                <c:v>38.5</c:v>
              </c:pt>
              <c:pt idx="599">
                <c:v>38.229999999999997</c:v>
              </c:pt>
              <c:pt idx="600">
                <c:v>38.19</c:v>
              </c:pt>
              <c:pt idx="601">
                <c:v>38.840000000000003</c:v>
              </c:pt>
              <c:pt idx="602">
                <c:v>38.9</c:v>
              </c:pt>
              <c:pt idx="603">
                <c:v>34.229999999999997</c:v>
              </c:pt>
              <c:pt idx="604">
                <c:v>34.28</c:v>
              </c:pt>
              <c:pt idx="605">
                <c:v>34.270000000000003</c:v>
              </c:pt>
              <c:pt idx="606">
                <c:v>34.21</c:v>
              </c:pt>
              <c:pt idx="607">
                <c:v>34.200000000000003</c:v>
              </c:pt>
              <c:pt idx="608">
                <c:v>34.200000000000003</c:v>
              </c:pt>
              <c:pt idx="609">
                <c:v>34.21</c:v>
              </c:pt>
              <c:pt idx="610">
                <c:v>34.18</c:v>
              </c:pt>
              <c:pt idx="611">
                <c:v>34.229999999999997</c:v>
              </c:pt>
              <c:pt idx="612">
                <c:v>34.21</c:v>
              </c:pt>
              <c:pt idx="613">
                <c:v>34.26</c:v>
              </c:pt>
              <c:pt idx="614">
                <c:v>34.24</c:v>
              </c:pt>
              <c:pt idx="615">
                <c:v>34.32</c:v>
              </c:pt>
              <c:pt idx="616">
                <c:v>34.22</c:v>
              </c:pt>
              <c:pt idx="617">
                <c:v>38.83</c:v>
              </c:pt>
              <c:pt idx="618">
                <c:v>38.76</c:v>
              </c:pt>
              <c:pt idx="619">
                <c:v>39.29</c:v>
              </c:pt>
              <c:pt idx="620">
                <c:v>39.17</c:v>
              </c:pt>
              <c:pt idx="621">
                <c:v>39.06</c:v>
              </c:pt>
              <c:pt idx="622">
                <c:v>39.18</c:v>
              </c:pt>
              <c:pt idx="623">
                <c:v>39.25</c:v>
              </c:pt>
              <c:pt idx="624">
                <c:v>39.229999999999997</c:v>
              </c:pt>
              <c:pt idx="625">
                <c:v>39.06</c:v>
              </c:pt>
              <c:pt idx="626">
                <c:v>39.15</c:v>
              </c:pt>
              <c:pt idx="627">
                <c:v>39.03</c:v>
              </c:pt>
              <c:pt idx="628">
                <c:v>39.07</c:v>
              </c:pt>
              <c:pt idx="629">
                <c:v>38.83</c:v>
              </c:pt>
              <c:pt idx="630">
                <c:v>39.42</c:v>
              </c:pt>
              <c:pt idx="631">
                <c:v>39.42</c:v>
              </c:pt>
              <c:pt idx="632">
                <c:v>33.61</c:v>
              </c:pt>
              <c:pt idx="633">
                <c:v>33.4</c:v>
              </c:pt>
              <c:pt idx="634">
                <c:v>33.369999999999997</c:v>
              </c:pt>
              <c:pt idx="635">
                <c:v>33.369999999999997</c:v>
              </c:pt>
              <c:pt idx="636">
                <c:v>33.36</c:v>
              </c:pt>
              <c:pt idx="637">
                <c:v>33.369999999999997</c:v>
              </c:pt>
              <c:pt idx="638">
                <c:v>33.369999999999997</c:v>
              </c:pt>
              <c:pt idx="639">
                <c:v>33.380000000000003</c:v>
              </c:pt>
              <c:pt idx="640">
                <c:v>33.35</c:v>
              </c:pt>
              <c:pt idx="641">
                <c:v>33.479999999999997</c:v>
              </c:pt>
              <c:pt idx="642">
                <c:v>33.4</c:v>
              </c:pt>
              <c:pt idx="643">
                <c:v>33.340000000000003</c:v>
              </c:pt>
              <c:pt idx="644">
                <c:v>33.369999999999997</c:v>
              </c:pt>
              <c:pt idx="645">
                <c:v>33.4</c:v>
              </c:pt>
              <c:pt idx="646">
                <c:v>39.44</c:v>
              </c:pt>
              <c:pt idx="647">
                <c:v>39.42</c:v>
              </c:pt>
              <c:pt idx="648">
                <c:v>39.42</c:v>
              </c:pt>
              <c:pt idx="649">
                <c:v>39.43</c:v>
              </c:pt>
              <c:pt idx="650">
                <c:v>39.43</c:v>
              </c:pt>
              <c:pt idx="651">
                <c:v>39.42</c:v>
              </c:pt>
              <c:pt idx="652">
                <c:v>39.43</c:v>
              </c:pt>
              <c:pt idx="653">
                <c:v>39.44</c:v>
              </c:pt>
              <c:pt idx="654">
                <c:v>39.42</c:v>
              </c:pt>
              <c:pt idx="655">
                <c:v>39.43</c:v>
              </c:pt>
              <c:pt idx="656">
                <c:v>39.42</c:v>
              </c:pt>
              <c:pt idx="657">
                <c:v>39.43</c:v>
              </c:pt>
              <c:pt idx="658">
                <c:v>39.43</c:v>
              </c:pt>
              <c:pt idx="659">
                <c:v>39.409999999999997</c:v>
              </c:pt>
              <c:pt idx="660">
                <c:v>39.44</c:v>
              </c:pt>
              <c:pt idx="661">
                <c:v>39.42</c:v>
              </c:pt>
              <c:pt idx="662">
                <c:v>36.840000000000003</c:v>
              </c:pt>
              <c:pt idx="663">
                <c:v>36.83</c:v>
              </c:pt>
              <c:pt idx="664">
                <c:v>36.86</c:v>
              </c:pt>
              <c:pt idx="665">
                <c:v>36.85</c:v>
              </c:pt>
              <c:pt idx="666">
                <c:v>36.840000000000003</c:v>
              </c:pt>
              <c:pt idx="667">
                <c:v>35.15</c:v>
              </c:pt>
              <c:pt idx="668">
                <c:v>36.85</c:v>
              </c:pt>
              <c:pt idx="669">
                <c:v>36.880000000000003</c:v>
              </c:pt>
              <c:pt idx="670">
                <c:v>35.130000000000003</c:v>
              </c:pt>
              <c:pt idx="671">
                <c:v>36.840000000000003</c:v>
              </c:pt>
              <c:pt idx="672">
                <c:v>36.840000000000003</c:v>
              </c:pt>
              <c:pt idx="673">
                <c:v>36.85</c:v>
              </c:pt>
              <c:pt idx="674">
                <c:v>35.14</c:v>
              </c:pt>
              <c:pt idx="675">
                <c:v>36.85</c:v>
              </c:pt>
              <c:pt idx="676">
                <c:v>36.85</c:v>
              </c:pt>
              <c:pt idx="677">
                <c:v>35.090000000000003</c:v>
              </c:pt>
              <c:pt idx="678">
                <c:v>36.85</c:v>
              </c:pt>
              <c:pt idx="679">
                <c:v>40.31</c:v>
              </c:pt>
              <c:pt idx="680">
                <c:v>35.11</c:v>
              </c:pt>
              <c:pt idx="681">
                <c:v>35.08</c:v>
              </c:pt>
              <c:pt idx="682">
                <c:v>35.06</c:v>
              </c:pt>
              <c:pt idx="683">
                <c:v>35.1</c:v>
              </c:pt>
              <c:pt idx="684">
                <c:v>35.090000000000003</c:v>
              </c:pt>
              <c:pt idx="685">
                <c:v>35.130000000000003</c:v>
              </c:pt>
              <c:pt idx="686">
                <c:v>35.14</c:v>
              </c:pt>
              <c:pt idx="687">
                <c:v>35.090000000000003</c:v>
              </c:pt>
              <c:pt idx="688">
                <c:v>35.1</c:v>
              </c:pt>
              <c:pt idx="689">
                <c:v>35.1</c:v>
              </c:pt>
              <c:pt idx="690">
                <c:v>35.14</c:v>
              </c:pt>
              <c:pt idx="691">
                <c:v>35.130000000000003</c:v>
              </c:pt>
              <c:pt idx="692">
                <c:v>35.1</c:v>
              </c:pt>
              <c:pt idx="693">
                <c:v>41.15</c:v>
              </c:pt>
              <c:pt idx="694">
                <c:v>35.130000000000003</c:v>
              </c:pt>
              <c:pt idx="695">
                <c:v>35.119999999999997</c:v>
              </c:pt>
              <c:pt idx="696">
                <c:v>33.590000000000003</c:v>
              </c:pt>
              <c:pt idx="697">
                <c:v>33.39</c:v>
              </c:pt>
              <c:pt idx="698">
                <c:v>33.39</c:v>
              </c:pt>
              <c:pt idx="699">
                <c:v>33.43</c:v>
              </c:pt>
              <c:pt idx="700">
                <c:v>35.11</c:v>
              </c:pt>
              <c:pt idx="701">
                <c:v>35.11</c:v>
              </c:pt>
              <c:pt idx="702">
                <c:v>35.21</c:v>
              </c:pt>
              <c:pt idx="703">
                <c:v>35.07</c:v>
              </c:pt>
              <c:pt idx="704">
                <c:v>35.15</c:v>
              </c:pt>
              <c:pt idx="705">
                <c:v>35.25</c:v>
              </c:pt>
              <c:pt idx="706">
                <c:v>35.5</c:v>
              </c:pt>
              <c:pt idx="707">
                <c:v>41.15</c:v>
              </c:pt>
              <c:pt idx="708">
                <c:v>36.880000000000003</c:v>
              </c:pt>
              <c:pt idx="709">
                <c:v>37.04</c:v>
              </c:pt>
              <c:pt idx="710">
                <c:v>36.89</c:v>
              </c:pt>
              <c:pt idx="711">
                <c:v>36.880000000000003</c:v>
              </c:pt>
              <c:pt idx="712">
                <c:v>35.39</c:v>
              </c:pt>
              <c:pt idx="713">
                <c:v>36.979999999999997</c:v>
              </c:pt>
              <c:pt idx="714">
                <c:v>36.869999999999997</c:v>
              </c:pt>
              <c:pt idx="715">
                <c:v>35.46</c:v>
              </c:pt>
              <c:pt idx="716">
                <c:v>35.61</c:v>
              </c:pt>
              <c:pt idx="717">
                <c:v>35.33</c:v>
              </c:pt>
              <c:pt idx="718">
                <c:v>35.299999999999997</c:v>
              </c:pt>
              <c:pt idx="719">
                <c:v>35.56</c:v>
              </c:pt>
              <c:pt idx="720">
                <c:v>35.44</c:v>
              </c:pt>
              <c:pt idx="721">
                <c:v>35.29</c:v>
              </c:pt>
              <c:pt idx="722">
                <c:v>35.33</c:v>
              </c:pt>
              <c:pt idx="723">
                <c:v>41.07</c:v>
              </c:pt>
              <c:pt idx="724">
                <c:v>41.11</c:v>
              </c:pt>
              <c:pt idx="725">
                <c:v>41.07</c:v>
              </c:pt>
              <c:pt idx="726">
                <c:v>41.12</c:v>
              </c:pt>
              <c:pt idx="727">
                <c:v>41.09</c:v>
              </c:pt>
              <c:pt idx="728">
                <c:v>41.13</c:v>
              </c:pt>
              <c:pt idx="729">
                <c:v>35.119999999999997</c:v>
              </c:pt>
              <c:pt idx="730">
                <c:v>35.090000000000003</c:v>
              </c:pt>
              <c:pt idx="731">
                <c:v>35.119999999999997</c:v>
              </c:pt>
              <c:pt idx="732">
                <c:v>35.119999999999997</c:v>
              </c:pt>
              <c:pt idx="733">
                <c:v>35.090000000000003</c:v>
              </c:pt>
              <c:pt idx="734">
                <c:v>35.049999999999997</c:v>
              </c:pt>
              <c:pt idx="735">
                <c:v>35.06</c:v>
              </c:pt>
              <c:pt idx="736">
                <c:v>35.08</c:v>
              </c:pt>
              <c:pt idx="737">
                <c:v>41.09</c:v>
              </c:pt>
              <c:pt idx="738">
                <c:v>41.15</c:v>
              </c:pt>
              <c:pt idx="739">
                <c:v>41.09</c:v>
              </c:pt>
              <c:pt idx="740">
                <c:v>41.12</c:v>
              </c:pt>
              <c:pt idx="741">
                <c:v>41.13</c:v>
              </c:pt>
              <c:pt idx="742">
                <c:v>41.16</c:v>
              </c:pt>
              <c:pt idx="743">
                <c:v>41.14</c:v>
              </c:pt>
              <c:pt idx="744">
                <c:v>41.11</c:v>
              </c:pt>
              <c:pt idx="745">
                <c:v>41.15</c:v>
              </c:pt>
              <c:pt idx="746">
                <c:v>41.12</c:v>
              </c:pt>
              <c:pt idx="747">
                <c:v>41.12</c:v>
              </c:pt>
              <c:pt idx="748">
                <c:v>41.12</c:v>
              </c:pt>
              <c:pt idx="749">
                <c:v>41.13</c:v>
              </c:pt>
              <c:pt idx="750">
                <c:v>41.12</c:v>
              </c:pt>
              <c:pt idx="751">
                <c:v>33.42</c:v>
              </c:pt>
              <c:pt idx="752">
                <c:v>41.18</c:v>
              </c:pt>
              <c:pt idx="753">
                <c:v>34.200000000000003</c:v>
              </c:pt>
              <c:pt idx="754">
                <c:v>34.229999999999997</c:v>
              </c:pt>
              <c:pt idx="755">
                <c:v>34.28</c:v>
              </c:pt>
              <c:pt idx="756">
                <c:v>34.270000000000003</c:v>
              </c:pt>
              <c:pt idx="757">
                <c:v>34.25</c:v>
              </c:pt>
              <c:pt idx="758">
                <c:v>34.229999999999997</c:v>
              </c:pt>
              <c:pt idx="759">
                <c:v>34.21</c:v>
              </c:pt>
              <c:pt idx="760">
                <c:v>33.44</c:v>
              </c:pt>
              <c:pt idx="761">
                <c:v>33.409999999999997</c:v>
              </c:pt>
              <c:pt idx="762">
                <c:v>33.43</c:v>
              </c:pt>
              <c:pt idx="763">
                <c:v>33.39</c:v>
              </c:pt>
              <c:pt idx="764">
                <c:v>34.270000000000003</c:v>
              </c:pt>
              <c:pt idx="765">
                <c:v>34.25</c:v>
              </c:pt>
              <c:pt idx="766">
                <c:v>34.340000000000003</c:v>
              </c:pt>
              <c:pt idx="767">
                <c:v>34.29</c:v>
              </c:pt>
              <c:pt idx="768">
                <c:v>34.28</c:v>
              </c:pt>
              <c:pt idx="769">
                <c:v>34.31</c:v>
              </c:pt>
              <c:pt idx="770">
                <c:v>34.25</c:v>
              </c:pt>
              <c:pt idx="771">
                <c:v>41.16</c:v>
              </c:pt>
              <c:pt idx="772">
                <c:v>42.01</c:v>
              </c:pt>
              <c:pt idx="773">
                <c:v>41.99</c:v>
              </c:pt>
              <c:pt idx="774">
                <c:v>42.02</c:v>
              </c:pt>
              <c:pt idx="775">
                <c:v>42.03</c:v>
              </c:pt>
              <c:pt idx="776">
                <c:v>42.02</c:v>
              </c:pt>
              <c:pt idx="777">
                <c:v>41.99</c:v>
              </c:pt>
              <c:pt idx="778">
                <c:v>42.01</c:v>
              </c:pt>
              <c:pt idx="779">
                <c:v>35.1</c:v>
              </c:pt>
              <c:pt idx="780">
                <c:v>41.98</c:v>
              </c:pt>
              <c:pt idx="781">
                <c:v>41.99</c:v>
              </c:pt>
              <c:pt idx="782">
                <c:v>35.119999999999997</c:v>
              </c:pt>
              <c:pt idx="783">
                <c:v>42.01</c:v>
              </c:pt>
              <c:pt idx="784">
                <c:v>42.02</c:v>
              </c:pt>
              <c:pt idx="785">
                <c:v>41.98</c:v>
              </c:pt>
              <c:pt idx="786">
                <c:v>36.840000000000003</c:v>
              </c:pt>
              <c:pt idx="787">
                <c:v>36.549999999999997</c:v>
              </c:pt>
              <c:pt idx="788">
                <c:v>38.24</c:v>
              </c:pt>
              <c:pt idx="789">
                <c:v>38.5</c:v>
              </c:pt>
              <c:pt idx="790">
                <c:v>39.11</c:v>
              </c:pt>
              <c:pt idx="791">
                <c:v>38.19</c:v>
              </c:pt>
              <c:pt idx="792">
                <c:v>38.32</c:v>
              </c:pt>
              <c:pt idx="793">
                <c:v>38.46</c:v>
              </c:pt>
              <c:pt idx="794">
                <c:v>38.56</c:v>
              </c:pt>
              <c:pt idx="795">
                <c:v>38.78</c:v>
              </c:pt>
              <c:pt idx="796">
                <c:v>39.119999999999997</c:v>
              </c:pt>
              <c:pt idx="797">
                <c:v>39.39</c:v>
              </c:pt>
              <c:pt idx="798">
                <c:v>37.9</c:v>
              </c:pt>
              <c:pt idx="799">
                <c:v>38.380000000000003</c:v>
              </c:pt>
              <c:pt idx="800">
                <c:v>41.99</c:v>
              </c:pt>
              <c:pt idx="801">
                <c:v>41.99</c:v>
              </c:pt>
              <c:pt idx="802">
                <c:v>42.05</c:v>
              </c:pt>
              <c:pt idx="803">
                <c:v>42.04</c:v>
              </c:pt>
              <c:pt idx="804">
                <c:v>42.08</c:v>
              </c:pt>
              <c:pt idx="805">
                <c:v>42.06</c:v>
              </c:pt>
              <c:pt idx="806">
                <c:v>42.04</c:v>
              </c:pt>
              <c:pt idx="807">
                <c:v>42.02</c:v>
              </c:pt>
              <c:pt idx="808">
                <c:v>42.04</c:v>
              </c:pt>
              <c:pt idx="809">
                <c:v>41.95</c:v>
              </c:pt>
              <c:pt idx="810">
                <c:v>42</c:v>
              </c:pt>
              <c:pt idx="811">
                <c:v>42.06</c:v>
              </c:pt>
              <c:pt idx="812">
                <c:v>42.03</c:v>
              </c:pt>
              <c:pt idx="813">
                <c:v>41.9</c:v>
              </c:pt>
              <c:pt idx="814">
                <c:v>41.1</c:v>
              </c:pt>
              <c:pt idx="815">
                <c:v>39.840000000000003</c:v>
              </c:pt>
              <c:pt idx="816">
                <c:v>40.36</c:v>
              </c:pt>
              <c:pt idx="817">
                <c:v>39.71</c:v>
              </c:pt>
              <c:pt idx="818">
                <c:v>39.81</c:v>
              </c:pt>
              <c:pt idx="819">
                <c:v>39.6</c:v>
              </c:pt>
              <c:pt idx="820">
                <c:v>39.369999999999997</c:v>
              </c:pt>
              <c:pt idx="821">
                <c:v>36.83</c:v>
              </c:pt>
              <c:pt idx="822">
                <c:v>36.909999999999997</c:v>
              </c:pt>
              <c:pt idx="823">
                <c:v>37</c:v>
              </c:pt>
              <c:pt idx="824">
                <c:v>37.24</c:v>
              </c:pt>
              <c:pt idx="825">
                <c:v>37.090000000000003</c:v>
              </c:pt>
              <c:pt idx="826">
                <c:v>39.35</c:v>
              </c:pt>
              <c:pt idx="827">
                <c:v>40</c:v>
              </c:pt>
              <c:pt idx="828">
                <c:v>42.07</c:v>
              </c:pt>
              <c:pt idx="829">
                <c:v>35.26</c:v>
              </c:pt>
              <c:pt idx="830">
                <c:v>35.24</c:v>
              </c:pt>
              <c:pt idx="831">
                <c:v>35.25</c:v>
              </c:pt>
              <c:pt idx="832">
                <c:v>35.39</c:v>
              </c:pt>
              <c:pt idx="833">
                <c:v>35.33</c:v>
              </c:pt>
              <c:pt idx="834">
                <c:v>35.15</c:v>
              </c:pt>
              <c:pt idx="835">
                <c:v>35.21</c:v>
              </c:pt>
              <c:pt idx="836">
                <c:v>35.25</c:v>
              </c:pt>
              <c:pt idx="837">
                <c:v>35.25</c:v>
              </c:pt>
              <c:pt idx="838">
                <c:v>35.200000000000003</c:v>
              </c:pt>
              <c:pt idx="839">
                <c:v>35.229999999999997</c:v>
              </c:pt>
              <c:pt idx="840">
                <c:v>35.200000000000003</c:v>
              </c:pt>
              <c:pt idx="841">
                <c:v>35.19</c:v>
              </c:pt>
              <c:pt idx="842">
                <c:v>34.39</c:v>
              </c:pt>
              <c:pt idx="843">
                <c:v>34.15</c:v>
              </c:pt>
              <c:pt idx="844">
                <c:v>34.19</c:v>
              </c:pt>
              <c:pt idx="845">
                <c:v>34.159999999999997</c:v>
              </c:pt>
              <c:pt idx="846">
                <c:v>34.14</c:v>
              </c:pt>
              <c:pt idx="847">
                <c:v>34.11</c:v>
              </c:pt>
              <c:pt idx="848">
                <c:v>34.14</c:v>
              </c:pt>
              <c:pt idx="849">
                <c:v>34.14</c:v>
              </c:pt>
              <c:pt idx="850">
                <c:v>34.22</c:v>
              </c:pt>
              <c:pt idx="851">
                <c:v>34.200000000000003</c:v>
              </c:pt>
              <c:pt idx="852">
                <c:v>34.21</c:v>
              </c:pt>
              <c:pt idx="853">
                <c:v>34.159999999999997</c:v>
              </c:pt>
              <c:pt idx="854">
                <c:v>34.14</c:v>
              </c:pt>
              <c:pt idx="855">
                <c:v>34.130000000000003</c:v>
              </c:pt>
              <c:pt idx="856">
                <c:v>34.19</c:v>
              </c:pt>
              <c:pt idx="857">
                <c:v>34.15</c:v>
              </c:pt>
              <c:pt idx="858">
                <c:v>34.18</c:v>
              </c:pt>
              <c:pt idx="859">
                <c:v>34.159999999999997</c:v>
              </c:pt>
              <c:pt idx="860">
                <c:v>34.159999999999997</c:v>
              </c:pt>
              <c:pt idx="861">
                <c:v>42.05</c:v>
              </c:pt>
              <c:pt idx="862">
                <c:v>42.05</c:v>
              </c:pt>
              <c:pt idx="863">
                <c:v>42.08</c:v>
              </c:pt>
              <c:pt idx="864">
                <c:v>42.06</c:v>
              </c:pt>
              <c:pt idx="865">
                <c:v>42.07</c:v>
              </c:pt>
              <c:pt idx="866">
                <c:v>42.06</c:v>
              </c:pt>
              <c:pt idx="867">
                <c:v>42.07</c:v>
              </c:pt>
              <c:pt idx="868">
                <c:v>42.07</c:v>
              </c:pt>
              <c:pt idx="869">
                <c:v>42.05</c:v>
              </c:pt>
              <c:pt idx="870">
                <c:v>42.06</c:v>
              </c:pt>
              <c:pt idx="871">
                <c:v>42.05</c:v>
              </c:pt>
              <c:pt idx="872">
                <c:v>42.06</c:v>
              </c:pt>
              <c:pt idx="873">
                <c:v>42.06</c:v>
              </c:pt>
              <c:pt idx="874">
                <c:v>42.06</c:v>
              </c:pt>
              <c:pt idx="875">
                <c:v>42.07</c:v>
              </c:pt>
              <c:pt idx="876">
                <c:v>35.08</c:v>
              </c:pt>
              <c:pt idx="877">
                <c:v>34.32</c:v>
              </c:pt>
              <c:pt idx="878">
                <c:v>34.26</c:v>
              </c:pt>
              <c:pt idx="879">
                <c:v>34.270000000000003</c:v>
              </c:pt>
              <c:pt idx="880">
                <c:v>34.299999999999997</c:v>
              </c:pt>
              <c:pt idx="881">
                <c:v>34.24</c:v>
              </c:pt>
              <c:pt idx="882">
                <c:v>34.229999999999997</c:v>
              </c:pt>
              <c:pt idx="883">
                <c:v>34.340000000000003</c:v>
              </c:pt>
              <c:pt idx="884">
                <c:v>34.270000000000003</c:v>
              </c:pt>
              <c:pt idx="885">
                <c:v>34.25</c:v>
              </c:pt>
              <c:pt idx="886">
                <c:v>34.32</c:v>
              </c:pt>
              <c:pt idx="887">
                <c:v>34.29</c:v>
              </c:pt>
              <c:pt idx="888">
                <c:v>34.25</c:v>
              </c:pt>
              <c:pt idx="889">
                <c:v>34.26</c:v>
              </c:pt>
              <c:pt idx="890">
                <c:v>42.05</c:v>
              </c:pt>
              <c:pt idx="891">
                <c:v>34.19</c:v>
              </c:pt>
              <c:pt idx="892">
                <c:v>35.1</c:v>
              </c:pt>
              <c:pt idx="893">
                <c:v>35.11</c:v>
              </c:pt>
              <c:pt idx="894">
                <c:v>34.270000000000003</c:v>
              </c:pt>
              <c:pt idx="895">
                <c:v>35.090000000000003</c:v>
              </c:pt>
              <c:pt idx="896">
                <c:v>35.090000000000003</c:v>
              </c:pt>
              <c:pt idx="897">
                <c:v>35.090000000000003</c:v>
              </c:pt>
              <c:pt idx="898">
                <c:v>34.25</c:v>
              </c:pt>
              <c:pt idx="899">
                <c:v>35.119999999999997</c:v>
              </c:pt>
              <c:pt idx="900">
                <c:v>35.090000000000003</c:v>
              </c:pt>
              <c:pt idx="901">
                <c:v>34.25</c:v>
              </c:pt>
              <c:pt idx="902">
                <c:v>35.1</c:v>
              </c:pt>
              <c:pt idx="903">
                <c:v>35.1</c:v>
              </c:pt>
              <c:pt idx="904">
                <c:v>35.119999999999997</c:v>
              </c:pt>
              <c:pt idx="905">
                <c:v>42.04</c:v>
              </c:pt>
              <c:pt idx="906">
                <c:v>33.39</c:v>
              </c:pt>
              <c:pt idx="907">
                <c:v>33.42</c:v>
              </c:pt>
              <c:pt idx="908">
                <c:v>33.44</c:v>
              </c:pt>
              <c:pt idx="909">
                <c:v>33.369999999999997</c:v>
              </c:pt>
              <c:pt idx="910">
                <c:v>33.409999999999997</c:v>
              </c:pt>
              <c:pt idx="911">
                <c:v>33.4</c:v>
              </c:pt>
              <c:pt idx="912">
                <c:v>33.36</c:v>
              </c:pt>
              <c:pt idx="913">
                <c:v>33.340000000000003</c:v>
              </c:pt>
              <c:pt idx="914">
                <c:v>33.39</c:v>
              </c:pt>
              <c:pt idx="915">
                <c:v>33.4</c:v>
              </c:pt>
              <c:pt idx="916">
                <c:v>33.36</c:v>
              </c:pt>
              <c:pt idx="917">
                <c:v>33.39</c:v>
              </c:pt>
              <c:pt idx="918">
                <c:v>33.35</c:v>
              </c:pt>
              <c:pt idx="919">
                <c:v>33.450000000000003</c:v>
              </c:pt>
              <c:pt idx="920">
                <c:v>42.07</c:v>
              </c:pt>
              <c:pt idx="921">
                <c:v>42.06</c:v>
              </c:pt>
              <c:pt idx="922">
                <c:v>42.06</c:v>
              </c:pt>
              <c:pt idx="923">
                <c:v>42.08</c:v>
              </c:pt>
              <c:pt idx="924">
                <c:v>42.05</c:v>
              </c:pt>
              <c:pt idx="925">
                <c:v>42.07</c:v>
              </c:pt>
              <c:pt idx="926">
                <c:v>42.06</c:v>
              </c:pt>
              <c:pt idx="927">
                <c:v>42.08</c:v>
              </c:pt>
              <c:pt idx="928">
                <c:v>42.07</c:v>
              </c:pt>
              <c:pt idx="929">
                <c:v>42.06</c:v>
              </c:pt>
              <c:pt idx="930">
                <c:v>42.04</c:v>
              </c:pt>
              <c:pt idx="931">
                <c:v>42.06</c:v>
              </c:pt>
              <c:pt idx="932">
                <c:v>42.08</c:v>
              </c:pt>
              <c:pt idx="933">
                <c:v>42.05</c:v>
              </c:pt>
              <c:pt idx="934">
                <c:v>42.07</c:v>
              </c:pt>
              <c:pt idx="935">
                <c:v>42.06</c:v>
              </c:pt>
              <c:pt idx="936">
                <c:v>42.06</c:v>
              </c:pt>
              <c:pt idx="937">
                <c:v>42.06</c:v>
              </c:pt>
              <c:pt idx="938">
                <c:v>42.08</c:v>
              </c:pt>
              <c:pt idx="939">
                <c:v>42.05</c:v>
              </c:pt>
              <c:pt idx="940">
                <c:v>42.07</c:v>
              </c:pt>
              <c:pt idx="941">
                <c:v>42.06</c:v>
              </c:pt>
              <c:pt idx="942">
                <c:v>42.06</c:v>
              </c:pt>
              <c:pt idx="943">
                <c:v>42.06</c:v>
              </c:pt>
              <c:pt idx="944">
                <c:v>42.06</c:v>
              </c:pt>
              <c:pt idx="945">
                <c:v>42.08</c:v>
              </c:pt>
              <c:pt idx="946">
                <c:v>42.07</c:v>
              </c:pt>
              <c:pt idx="947">
                <c:v>42.05</c:v>
              </c:pt>
              <c:pt idx="948">
                <c:v>42.04</c:v>
              </c:pt>
              <c:pt idx="949">
                <c:v>42.07</c:v>
              </c:pt>
              <c:pt idx="950">
                <c:v>42.06</c:v>
              </c:pt>
              <c:pt idx="951">
                <c:v>42.05</c:v>
              </c:pt>
              <c:pt idx="952">
                <c:v>42.06</c:v>
              </c:pt>
              <c:pt idx="953">
                <c:v>42.06</c:v>
              </c:pt>
              <c:pt idx="954">
                <c:v>34.29</c:v>
              </c:pt>
              <c:pt idx="955">
                <c:v>34.83</c:v>
              </c:pt>
              <c:pt idx="956">
                <c:v>34.64</c:v>
              </c:pt>
              <c:pt idx="957">
                <c:v>34.26</c:v>
              </c:pt>
              <c:pt idx="958">
                <c:v>34.42</c:v>
              </c:pt>
              <c:pt idx="959">
                <c:v>35</c:v>
              </c:pt>
              <c:pt idx="960">
                <c:v>34.74</c:v>
              </c:pt>
              <c:pt idx="961">
                <c:v>34.590000000000003</c:v>
              </c:pt>
              <c:pt idx="962">
                <c:v>34.61</c:v>
              </c:pt>
              <c:pt idx="963">
                <c:v>34.590000000000003</c:v>
              </c:pt>
              <c:pt idx="964">
                <c:v>34.619999999999997</c:v>
              </c:pt>
              <c:pt idx="965">
                <c:v>34.479999999999997</c:v>
              </c:pt>
              <c:pt idx="966">
                <c:v>34.69</c:v>
              </c:pt>
              <c:pt idx="967">
                <c:v>42.07</c:v>
              </c:pt>
              <c:pt idx="968">
                <c:v>33.93</c:v>
              </c:pt>
              <c:pt idx="969">
                <c:v>34.06</c:v>
              </c:pt>
              <c:pt idx="970">
                <c:v>34.1</c:v>
              </c:pt>
              <c:pt idx="971">
                <c:v>34.159999999999997</c:v>
              </c:pt>
              <c:pt idx="972">
                <c:v>34.15</c:v>
              </c:pt>
              <c:pt idx="973">
                <c:v>34.17</c:v>
              </c:pt>
              <c:pt idx="974">
                <c:v>34.14</c:v>
              </c:pt>
              <c:pt idx="975">
                <c:v>34.159999999999997</c:v>
              </c:pt>
              <c:pt idx="976">
                <c:v>34.14</c:v>
              </c:pt>
              <c:pt idx="977">
                <c:v>34.200000000000003</c:v>
              </c:pt>
              <c:pt idx="978">
                <c:v>34.18</c:v>
              </c:pt>
              <c:pt idx="979">
                <c:v>34.159999999999997</c:v>
              </c:pt>
              <c:pt idx="980">
                <c:v>34.130000000000003</c:v>
              </c:pt>
              <c:pt idx="981">
                <c:v>34.19</c:v>
              </c:pt>
              <c:pt idx="982">
                <c:v>42.07</c:v>
              </c:pt>
              <c:pt idx="983">
                <c:v>42.07</c:v>
              </c:pt>
              <c:pt idx="984">
                <c:v>40.340000000000003</c:v>
              </c:pt>
              <c:pt idx="985">
                <c:v>40.36</c:v>
              </c:pt>
              <c:pt idx="986">
                <c:v>40.32</c:v>
              </c:pt>
              <c:pt idx="987">
                <c:v>40.340000000000003</c:v>
              </c:pt>
              <c:pt idx="988">
                <c:v>40.299999999999997</c:v>
              </c:pt>
              <c:pt idx="989">
                <c:v>40.340000000000003</c:v>
              </c:pt>
              <c:pt idx="990">
                <c:v>40.340000000000003</c:v>
              </c:pt>
              <c:pt idx="991">
                <c:v>40.31</c:v>
              </c:pt>
              <c:pt idx="992">
                <c:v>40.340000000000003</c:v>
              </c:pt>
              <c:pt idx="993">
                <c:v>40.340000000000003</c:v>
              </c:pt>
              <c:pt idx="994">
                <c:v>40.32</c:v>
              </c:pt>
              <c:pt idx="995">
                <c:v>40.340000000000003</c:v>
              </c:pt>
              <c:pt idx="996">
                <c:v>40.36</c:v>
              </c:pt>
              <c:pt idx="997">
                <c:v>40.31</c:v>
              </c:pt>
              <c:pt idx="998">
                <c:v>40.33</c:v>
              </c:pt>
              <c:pt idx="999">
                <c:v>40.35</c:v>
              </c:pt>
              <c:pt idx="1000">
                <c:v>40.32</c:v>
              </c:pt>
              <c:pt idx="1001">
                <c:v>40.31</c:v>
              </c:pt>
              <c:pt idx="1002">
                <c:v>40.32</c:v>
              </c:pt>
              <c:pt idx="1003">
                <c:v>37.19</c:v>
              </c:pt>
              <c:pt idx="1004">
                <c:v>37.17</c:v>
              </c:pt>
              <c:pt idx="1005">
                <c:v>36.979999999999997</c:v>
              </c:pt>
              <c:pt idx="1006">
                <c:v>37.020000000000003</c:v>
              </c:pt>
              <c:pt idx="1007">
                <c:v>37.369999999999997</c:v>
              </c:pt>
              <c:pt idx="1008">
                <c:v>40.33</c:v>
              </c:pt>
              <c:pt idx="1009">
                <c:v>40.31</c:v>
              </c:pt>
              <c:pt idx="1010">
                <c:v>40.340000000000003</c:v>
              </c:pt>
              <c:pt idx="1011">
                <c:v>40.39</c:v>
              </c:pt>
              <c:pt idx="1012">
                <c:v>40.33</c:v>
              </c:pt>
              <c:pt idx="1013">
                <c:v>40.32</c:v>
              </c:pt>
              <c:pt idx="1014">
                <c:v>40.299999999999997</c:v>
              </c:pt>
              <c:pt idx="1015">
                <c:v>40.33</c:v>
              </c:pt>
              <c:pt idx="1016">
                <c:v>40.31</c:v>
              </c:pt>
              <c:pt idx="1017">
                <c:v>40.39</c:v>
              </c:pt>
              <c:pt idx="1018">
                <c:v>42.87</c:v>
              </c:pt>
              <c:pt idx="1019">
                <c:v>42.92</c:v>
              </c:pt>
              <c:pt idx="1020">
                <c:v>42.92</c:v>
              </c:pt>
              <c:pt idx="1021">
                <c:v>42.92</c:v>
              </c:pt>
              <c:pt idx="1022">
                <c:v>42.93</c:v>
              </c:pt>
              <c:pt idx="1023">
                <c:v>42.93</c:v>
              </c:pt>
              <c:pt idx="1024">
                <c:v>42.96</c:v>
              </c:pt>
              <c:pt idx="1025">
                <c:v>42.66</c:v>
              </c:pt>
              <c:pt idx="1026">
                <c:v>42.69</c:v>
              </c:pt>
              <c:pt idx="1027">
                <c:v>42.74</c:v>
              </c:pt>
              <c:pt idx="1028">
                <c:v>42.76</c:v>
              </c:pt>
              <c:pt idx="1029">
                <c:v>42.69</c:v>
              </c:pt>
              <c:pt idx="1030">
                <c:v>42.67</c:v>
              </c:pt>
              <c:pt idx="1031">
                <c:v>42.61</c:v>
              </c:pt>
              <c:pt idx="1032">
                <c:v>42.7</c:v>
              </c:pt>
              <c:pt idx="1033">
                <c:v>42.66</c:v>
              </c:pt>
              <c:pt idx="1034">
                <c:v>42.67</c:v>
              </c:pt>
              <c:pt idx="1035">
                <c:v>42.68</c:v>
              </c:pt>
              <c:pt idx="1036">
                <c:v>42.72</c:v>
              </c:pt>
              <c:pt idx="1037">
                <c:v>42.73</c:v>
              </c:pt>
              <c:pt idx="1038">
                <c:v>42.71</c:v>
              </c:pt>
              <c:pt idx="1039">
                <c:v>42.82</c:v>
              </c:pt>
              <c:pt idx="1040">
                <c:v>42.75</c:v>
              </c:pt>
              <c:pt idx="1041">
                <c:v>42.8</c:v>
              </c:pt>
              <c:pt idx="1042">
                <c:v>42.75</c:v>
              </c:pt>
              <c:pt idx="1043">
                <c:v>42.94</c:v>
              </c:pt>
              <c:pt idx="1044">
                <c:v>42.92</c:v>
              </c:pt>
              <c:pt idx="1045">
                <c:v>42.95</c:v>
              </c:pt>
              <c:pt idx="1046">
                <c:v>42.93</c:v>
              </c:pt>
              <c:pt idx="1047">
                <c:v>42.94</c:v>
              </c:pt>
              <c:pt idx="1048">
                <c:v>42.93</c:v>
              </c:pt>
              <c:pt idx="1049">
                <c:v>42.94</c:v>
              </c:pt>
              <c:pt idx="1050">
                <c:v>42.93</c:v>
              </c:pt>
              <c:pt idx="1051">
                <c:v>43.79</c:v>
              </c:pt>
              <c:pt idx="1052">
                <c:v>43.81</c:v>
              </c:pt>
            </c:numLit>
          </c:val>
          <c:extLst>
            <c:ext xmlns:c16="http://schemas.microsoft.com/office/drawing/2014/chart" uri="{C3380CC4-5D6E-409C-BE32-E72D297353CC}">
              <c16:uniqueId val="{00000002-8C28-48D2-9675-8B25D4851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5973816"/>
        <c:axId val="355971296"/>
      </c:barChart>
      <c:catAx>
        <c:axId val="355973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971296"/>
        <c:crosses val="autoZero"/>
        <c:auto val="1"/>
        <c:lblAlgn val="ctr"/>
        <c:lblOffset val="100"/>
        <c:noMultiLvlLbl val="0"/>
      </c:catAx>
      <c:valAx>
        <c:axId val="35597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973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635206576605721"/>
          <c:y val="0.16802274715660545"/>
          <c:w val="0.15612965211122001"/>
          <c:h val="9.37506561679790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Matadin.xlsx]Pivot Table; Avg!PivotTable2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u="sng">
                <a:solidFill>
                  <a:sysClr val="windowText" lastClr="000000"/>
                </a:solidFill>
              </a:rPr>
              <a:t>Average</a:t>
            </a:r>
            <a:r>
              <a:rPr lang="en-US" u="sng" baseline="0">
                <a:solidFill>
                  <a:sysClr val="windowText" lastClr="000000"/>
                </a:solidFill>
              </a:rPr>
              <a:t> Unit Sales, Price of Product</a:t>
            </a:r>
            <a:endParaRPr lang="en-US" u="sng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6660408464566929"/>
          <c:y val="1.7438306460346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Table; Avg'!$A$3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Table; Avg'!$A$4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'Pivot Table; Avg'!$A$4</c:f>
              <c:numCache>
                <c:formatCode>_-[$R-1C09]* #,##0.00_-;\-[$R-1C09]* #,##0.00_-;_-[$R-1C09]* "-"??_-;_-@_-</c:formatCode>
                <c:ptCount val="1"/>
                <c:pt idx="0">
                  <c:v>35.4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C0-4C20-AD76-A44BB6BBA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4715744"/>
        <c:axId val="614723664"/>
      </c:barChart>
      <c:catAx>
        <c:axId val="61471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23664"/>
        <c:crosses val="autoZero"/>
        <c:auto val="1"/>
        <c:lblAlgn val="ctr"/>
        <c:lblOffset val="100"/>
        <c:noMultiLvlLbl val="0"/>
      </c:catAx>
      <c:valAx>
        <c:axId val="61472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-1C09]* #,##0.00_-;\-[$R-1C09]* #,##0.00_-;_-[$R-1C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1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58263615485564"/>
          <c:y val="0.11381022112036024"/>
          <c:w val="6.396530511811023E-2"/>
          <c:h val="5.02871613582958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Daily % Gross Profit</a:t>
            </a:r>
          </a:p>
        </c:rich>
      </c:tx>
      <c:layout>
        <c:manualLayout>
          <c:xMode val="edge"/>
          <c:yMode val="edge"/>
          <c:x val="0.40514121165771938"/>
          <c:y val="1.4814816975038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v>Sum of SALES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054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  <c:pt idx="1053">
                <c:v>(blank)</c:v>
              </c:pt>
            </c:strLit>
          </c:cat>
          <c:val>
            <c:numLit>
              <c:formatCode>General</c:formatCode>
              <c:ptCount val="1054"/>
              <c:pt idx="0">
                <c:v>223937.96789999999</c:v>
              </c:pt>
              <c:pt idx="1">
                <c:v>300345.48460000003</c:v>
              </c:pt>
              <c:pt idx="2">
                <c:v>86782.467730000004</c:v>
              </c:pt>
              <c:pt idx="3">
                <c:v>200173.11679999999</c:v>
              </c:pt>
              <c:pt idx="4">
                <c:v>326906.07419999997</c:v>
              </c:pt>
              <c:pt idx="5">
                <c:v>307043.93540000002</c:v>
              </c:pt>
              <c:pt idx="6">
                <c:v>179188.88449999999</c:v>
              </c:pt>
              <c:pt idx="7">
                <c:v>306351.9509</c:v>
              </c:pt>
              <c:pt idx="8">
                <c:v>224020.41</c:v>
              </c:pt>
              <c:pt idx="9">
                <c:v>101836.4022</c:v>
              </c:pt>
              <c:pt idx="10">
                <c:v>107804.3049</c:v>
              </c:pt>
              <c:pt idx="11">
                <c:v>144829.95670000001</c:v>
              </c:pt>
              <c:pt idx="12">
                <c:v>146571.48240000001</c:v>
              </c:pt>
              <c:pt idx="13">
                <c:v>95422.37298</c:v>
              </c:pt>
              <c:pt idx="14">
                <c:v>114883.1738</c:v>
              </c:pt>
              <c:pt idx="15">
                <c:v>80090.800080000001</c:v>
              </c:pt>
              <c:pt idx="16">
                <c:v>98945.371159999995</c:v>
              </c:pt>
              <c:pt idx="17">
                <c:v>84904.901710000006</c:v>
              </c:pt>
              <c:pt idx="18">
                <c:v>135460.61970000001</c:v>
              </c:pt>
              <c:pt idx="19">
                <c:v>149925.74969999999</c:v>
              </c:pt>
              <c:pt idx="20">
                <c:v>74297.307180000003</c:v>
              </c:pt>
              <c:pt idx="21">
                <c:v>83356.424559999999</c:v>
              </c:pt>
              <c:pt idx="22">
                <c:v>89922.014290000006</c:v>
              </c:pt>
              <c:pt idx="23">
                <c:v>57806.302779999998</c:v>
              </c:pt>
              <c:pt idx="24">
                <c:v>63977.750350000002</c:v>
              </c:pt>
              <c:pt idx="25">
                <c:v>116958.79979999999</c:v>
              </c:pt>
              <c:pt idx="26">
                <c:v>155272.8248</c:v>
              </c:pt>
              <c:pt idx="27">
                <c:v>82885.215909999999</c:v>
              </c:pt>
              <c:pt idx="28">
                <c:v>72353.425879999995</c:v>
              </c:pt>
              <c:pt idx="29">
                <c:v>50415.903760000001</c:v>
              </c:pt>
              <c:pt idx="30">
                <c:v>67458.301890000002</c:v>
              </c:pt>
              <c:pt idx="31">
                <c:v>64640.369310000002</c:v>
              </c:pt>
              <c:pt idx="32">
                <c:v>137693.87349999999</c:v>
              </c:pt>
              <c:pt idx="33">
                <c:v>181209.12849999999</c:v>
              </c:pt>
              <c:pt idx="34">
                <c:v>113433.58100000001</c:v>
              </c:pt>
              <c:pt idx="35">
                <c:v>143192.53339999999</c:v>
              </c:pt>
              <c:pt idx="36">
                <c:v>130126.6499</c:v>
              </c:pt>
              <c:pt idx="37">
                <c:v>187155.86850000001</c:v>
              </c:pt>
              <c:pt idx="38">
                <c:v>102314.7096</c:v>
              </c:pt>
              <c:pt idx="39">
                <c:v>301553.84259999997</c:v>
              </c:pt>
              <c:pt idx="40">
                <c:v>316073.17749999999</c:v>
              </c:pt>
              <c:pt idx="41">
                <c:v>135178.04259999999</c:v>
              </c:pt>
              <c:pt idx="42">
                <c:v>147727.51620000001</c:v>
              </c:pt>
              <c:pt idx="43">
                <c:v>135498.7464</c:v>
              </c:pt>
              <c:pt idx="44">
                <c:v>163432.84520000001</c:v>
              </c:pt>
              <c:pt idx="45">
                <c:v>138291.63329999999</c:v>
              </c:pt>
              <c:pt idx="46">
                <c:v>336901.37170000002</c:v>
              </c:pt>
              <c:pt idx="47">
                <c:v>367729.26819999999</c:v>
              </c:pt>
              <c:pt idx="48">
                <c:v>133913.8414</c:v>
              </c:pt>
              <c:pt idx="49">
                <c:v>150800.34700000001</c:v>
              </c:pt>
              <c:pt idx="50">
                <c:v>55591.930339999999</c:v>
              </c:pt>
              <c:pt idx="51">
                <c:v>106427.1918</c:v>
              </c:pt>
              <c:pt idx="52">
                <c:v>78940.55442</c:v>
              </c:pt>
              <c:pt idx="53">
                <c:v>317916.31790000002</c:v>
              </c:pt>
              <c:pt idx="54">
                <c:v>309217.87560000003</c:v>
              </c:pt>
              <c:pt idx="55">
                <c:v>138491.54999999999</c:v>
              </c:pt>
              <c:pt idx="56">
                <c:v>133146.22219999999</c:v>
              </c:pt>
              <c:pt idx="57">
                <c:v>224994.6562</c:v>
              </c:pt>
              <c:pt idx="58">
                <c:v>225051.59150000001</c:v>
              </c:pt>
              <c:pt idx="59">
                <c:v>344299.68239999999</c:v>
              </c:pt>
              <c:pt idx="60">
                <c:v>661876.5</c:v>
              </c:pt>
              <c:pt idx="61">
                <c:v>846678.38820000004</c:v>
              </c:pt>
              <c:pt idx="62">
                <c:v>478902.30489999999</c:v>
              </c:pt>
              <c:pt idx="63">
                <c:v>538827.20209999999</c:v>
              </c:pt>
              <c:pt idx="64">
                <c:v>310346.1213</c:v>
              </c:pt>
              <c:pt idx="65">
                <c:v>256390.52220000001</c:v>
              </c:pt>
              <c:pt idx="66">
                <c:v>167803.65979999999</c:v>
              </c:pt>
              <c:pt idx="67">
                <c:v>465318.02149999997</c:v>
              </c:pt>
              <c:pt idx="68">
                <c:v>520146.74959999998</c:v>
              </c:pt>
              <c:pt idx="69">
                <c:v>224699.25279999999</c:v>
              </c:pt>
              <c:pt idx="70">
                <c:v>286230.6789</c:v>
              </c:pt>
              <c:pt idx="71">
                <c:v>187143.01809999999</c:v>
              </c:pt>
              <c:pt idx="72">
                <c:v>191700.3891</c:v>
              </c:pt>
              <c:pt idx="73">
                <c:v>164663.9676</c:v>
              </c:pt>
              <c:pt idx="74">
                <c:v>395941.34509999998</c:v>
              </c:pt>
              <c:pt idx="75">
                <c:v>518183.21039999998</c:v>
              </c:pt>
              <c:pt idx="76">
                <c:v>226617.95490000001</c:v>
              </c:pt>
              <c:pt idx="77">
                <c:v>243707.8719</c:v>
              </c:pt>
              <c:pt idx="78">
                <c:v>94849.743799999997</c:v>
              </c:pt>
              <c:pt idx="79">
                <c:v>92386.783070000005</c:v>
              </c:pt>
              <c:pt idx="80">
                <c:v>180394.82769999999</c:v>
              </c:pt>
              <c:pt idx="81">
                <c:v>200939.6924</c:v>
              </c:pt>
              <c:pt idx="82">
                <c:v>172953.9247</c:v>
              </c:pt>
              <c:pt idx="83">
                <c:v>70194.799540000007</c:v>
              </c:pt>
              <c:pt idx="84">
                <c:v>81378.214630000002</c:v>
              </c:pt>
              <c:pt idx="85">
                <c:v>130227.0147</c:v>
              </c:pt>
              <c:pt idx="86">
                <c:v>125310.0364</c:v>
              </c:pt>
              <c:pt idx="87">
                <c:v>119452.33960000001</c:v>
              </c:pt>
              <c:pt idx="88">
                <c:v>276174.76929999999</c:v>
              </c:pt>
              <c:pt idx="89">
                <c:v>357369.26689999999</c:v>
              </c:pt>
              <c:pt idx="90">
                <c:v>163865.4903</c:v>
              </c:pt>
              <c:pt idx="91">
                <c:v>190719.6145</c:v>
              </c:pt>
              <c:pt idx="92">
                <c:v>244535.2052</c:v>
              </c:pt>
              <c:pt idx="93">
                <c:v>155620.50380000001</c:v>
              </c:pt>
              <c:pt idx="94">
                <c:v>136001.97820000001</c:v>
              </c:pt>
              <c:pt idx="95">
                <c:v>190559.88750000001</c:v>
              </c:pt>
              <c:pt idx="96">
                <c:v>217110.5025</c:v>
              </c:pt>
              <c:pt idx="97">
                <c:v>119190.1</c:v>
              </c:pt>
              <c:pt idx="98">
                <c:v>131910.19750000001</c:v>
              </c:pt>
              <c:pt idx="99">
                <c:v>118921.3077</c:v>
              </c:pt>
              <c:pt idx="100">
                <c:v>124828.2828</c:v>
              </c:pt>
              <c:pt idx="101">
                <c:v>179326.4902</c:v>
              </c:pt>
              <c:pt idx="102">
                <c:v>318949.81709999999</c:v>
              </c:pt>
              <c:pt idx="103">
                <c:v>375031.10930000001</c:v>
              </c:pt>
              <c:pt idx="104">
                <c:v>166393.54070000001</c:v>
              </c:pt>
              <c:pt idx="105">
                <c:v>193652.3278</c:v>
              </c:pt>
              <c:pt idx="106">
                <c:v>249805.5172</c:v>
              </c:pt>
              <c:pt idx="107">
                <c:v>294023.41090000002</c:v>
              </c:pt>
              <c:pt idx="108">
                <c:v>612236.00580000004</c:v>
              </c:pt>
              <c:pt idx="109">
                <c:v>464815.51789999998</c:v>
              </c:pt>
              <c:pt idx="110">
                <c:v>360480.94040000002</c:v>
              </c:pt>
              <c:pt idx="111">
                <c:v>114279.5773</c:v>
              </c:pt>
              <c:pt idx="112">
                <c:v>161170.8204</c:v>
              </c:pt>
              <c:pt idx="113">
                <c:v>182483.1465</c:v>
              </c:pt>
              <c:pt idx="114">
                <c:v>109358.41250000001</c:v>
              </c:pt>
              <c:pt idx="115">
                <c:v>98430.114109999995</c:v>
              </c:pt>
              <c:pt idx="116">
                <c:v>295741.34700000001</c:v>
              </c:pt>
              <c:pt idx="117">
                <c:v>285053.97989999998</c:v>
              </c:pt>
              <c:pt idx="118">
                <c:v>124964.7965</c:v>
              </c:pt>
              <c:pt idx="119">
                <c:v>124175.80839999999</c:v>
              </c:pt>
              <c:pt idx="120">
                <c:v>131842.5716</c:v>
              </c:pt>
              <c:pt idx="121">
                <c:v>154850.05729999999</c:v>
              </c:pt>
              <c:pt idx="122">
                <c:v>180294.26869999999</c:v>
              </c:pt>
              <c:pt idx="123">
                <c:v>163849.03580000001</c:v>
              </c:pt>
              <c:pt idx="124">
                <c:v>131436.79240000001</c:v>
              </c:pt>
              <c:pt idx="125">
                <c:v>93082.043959999995</c:v>
              </c:pt>
              <c:pt idx="126">
                <c:v>110887.01330000001</c:v>
              </c:pt>
              <c:pt idx="127">
                <c:v>119385.5754</c:v>
              </c:pt>
              <c:pt idx="128">
                <c:v>91719.589380000005</c:v>
              </c:pt>
              <c:pt idx="129">
                <c:v>96335.448950000005</c:v>
              </c:pt>
              <c:pt idx="130">
                <c:v>303226.29840000003</c:v>
              </c:pt>
              <c:pt idx="131">
                <c:v>431695.70919999998</c:v>
              </c:pt>
              <c:pt idx="132">
                <c:v>200407.27710000001</c:v>
              </c:pt>
              <c:pt idx="133">
                <c:v>183413.7083</c:v>
              </c:pt>
              <c:pt idx="134">
                <c:v>146166.6011</c:v>
              </c:pt>
              <c:pt idx="135">
                <c:v>201120.72760000001</c:v>
              </c:pt>
              <c:pt idx="136">
                <c:v>270123.55080000003</c:v>
              </c:pt>
              <c:pt idx="137">
                <c:v>415315.38390000002</c:v>
              </c:pt>
              <c:pt idx="138">
                <c:v>498716.9976</c:v>
              </c:pt>
              <c:pt idx="139">
                <c:v>166433.1721</c:v>
              </c:pt>
              <c:pt idx="140">
                <c:v>168520.62940000001</c:v>
              </c:pt>
              <c:pt idx="141">
                <c:v>178123.53210000001</c:v>
              </c:pt>
              <c:pt idx="142">
                <c:v>194878.8026</c:v>
              </c:pt>
              <c:pt idx="143">
                <c:v>115475.0969</c:v>
              </c:pt>
              <c:pt idx="144">
                <c:v>430521.0245</c:v>
              </c:pt>
              <c:pt idx="145">
                <c:v>590642.82570000004</c:v>
              </c:pt>
              <c:pt idx="146">
                <c:v>210764.71799999999</c:v>
              </c:pt>
              <c:pt idx="147">
                <c:v>218189.34849999999</c:v>
              </c:pt>
              <c:pt idx="148">
                <c:v>226132.4639</c:v>
              </c:pt>
              <c:pt idx="149">
                <c:v>243720.86799999999</c:v>
              </c:pt>
              <c:pt idx="150">
                <c:v>207429.429</c:v>
              </c:pt>
              <c:pt idx="151">
                <c:v>503149.4313</c:v>
              </c:pt>
              <c:pt idx="152">
                <c:v>603748.78949999996</c:v>
              </c:pt>
              <c:pt idx="153">
                <c:v>456017.46309999999</c:v>
              </c:pt>
              <c:pt idx="154">
                <c:v>425845.196</c:v>
              </c:pt>
              <c:pt idx="155">
                <c:v>328217.77</c:v>
              </c:pt>
              <c:pt idx="156">
                <c:v>286405.9988</c:v>
              </c:pt>
              <c:pt idx="157">
                <c:v>184989.88870000001</c:v>
              </c:pt>
              <c:pt idx="158">
                <c:v>288118.30440000002</c:v>
              </c:pt>
              <c:pt idx="159">
                <c:v>391930.87800000003</c:v>
              </c:pt>
              <c:pt idx="160">
                <c:v>193772.58110000001</c:v>
              </c:pt>
              <c:pt idx="161">
                <c:v>214177.9834</c:v>
              </c:pt>
              <c:pt idx="162">
                <c:v>188334.52119999999</c:v>
              </c:pt>
              <c:pt idx="163">
                <c:v>174324.99479999999</c:v>
              </c:pt>
              <c:pt idx="164">
                <c:v>200271.5643</c:v>
              </c:pt>
              <c:pt idx="165">
                <c:v>468701.63020000001</c:v>
              </c:pt>
              <c:pt idx="166">
                <c:v>473425.75420000002</c:v>
              </c:pt>
              <c:pt idx="167">
                <c:v>224232.1214</c:v>
              </c:pt>
              <c:pt idx="168">
                <c:v>185606.27499999999</c:v>
              </c:pt>
              <c:pt idx="169">
                <c:v>212687.50940000001</c:v>
              </c:pt>
              <c:pt idx="170">
                <c:v>184259.6924</c:v>
              </c:pt>
              <c:pt idx="171">
                <c:v>113735.8162</c:v>
              </c:pt>
              <c:pt idx="172">
                <c:v>203165.08300000001</c:v>
              </c:pt>
              <c:pt idx="173">
                <c:v>203345.24460000001</c:v>
              </c:pt>
              <c:pt idx="174">
                <c:v>134944.489</c:v>
              </c:pt>
              <c:pt idx="175">
                <c:v>138298.2102</c:v>
              </c:pt>
              <c:pt idx="176">
                <c:v>36692.679859999997</c:v>
              </c:pt>
              <c:pt idx="177">
                <c:v>56077.542690000002</c:v>
              </c:pt>
              <c:pt idx="178">
                <c:v>55780.707450000002</c:v>
              </c:pt>
              <c:pt idx="179">
                <c:v>131721.2383</c:v>
              </c:pt>
              <c:pt idx="180">
                <c:v>146169.0766</c:v>
              </c:pt>
              <c:pt idx="181">
                <c:v>62073.58541</c:v>
              </c:pt>
              <c:pt idx="182">
                <c:v>93619.846990000005</c:v>
              </c:pt>
              <c:pt idx="183">
                <c:v>180183.03140000001</c:v>
              </c:pt>
              <c:pt idx="184">
                <c:v>104760.7062</c:v>
              </c:pt>
              <c:pt idx="185">
                <c:v>93450.533679999993</c:v>
              </c:pt>
              <c:pt idx="186">
                <c:v>98087.555900000007</c:v>
              </c:pt>
              <c:pt idx="187">
                <c:v>117562.2629</c:v>
              </c:pt>
              <c:pt idx="188">
                <c:v>70153.080969999995</c:v>
              </c:pt>
              <c:pt idx="189">
                <c:v>68918.415290000004</c:v>
              </c:pt>
              <c:pt idx="190">
                <c:v>108417.4028</c:v>
              </c:pt>
              <c:pt idx="191">
                <c:v>81802.608210000006</c:v>
              </c:pt>
              <c:pt idx="192">
                <c:v>103998.5597</c:v>
              </c:pt>
              <c:pt idx="193">
                <c:v>134018.08929999999</c:v>
              </c:pt>
              <c:pt idx="194">
                <c:v>99277.299499999994</c:v>
              </c:pt>
              <c:pt idx="195">
                <c:v>49705.232000000004</c:v>
              </c:pt>
              <c:pt idx="196">
                <c:v>75384.574550000005</c:v>
              </c:pt>
              <c:pt idx="197">
                <c:v>110288.23420000001</c:v>
              </c:pt>
              <c:pt idx="198">
                <c:v>156536.6862</c:v>
              </c:pt>
              <c:pt idx="199">
                <c:v>80823.059200000003</c:v>
              </c:pt>
              <c:pt idx="200">
                <c:v>124615.6856</c:v>
              </c:pt>
              <c:pt idx="201">
                <c:v>242758.95050000001</c:v>
              </c:pt>
              <c:pt idx="202">
                <c:v>85078.243690000003</c:v>
              </c:pt>
              <c:pt idx="203">
                <c:v>86738.067429999996</c:v>
              </c:pt>
              <c:pt idx="204">
                <c:v>56673.615810000003</c:v>
              </c:pt>
              <c:pt idx="205">
                <c:v>165742.17050000001</c:v>
              </c:pt>
              <c:pt idx="206">
                <c:v>95618.248800000001</c:v>
              </c:pt>
              <c:pt idx="207">
                <c:v>515698.79580000002</c:v>
              </c:pt>
              <c:pt idx="208">
                <c:v>562590.3665</c:v>
              </c:pt>
              <c:pt idx="209">
                <c:v>266305.92589999997</c:v>
              </c:pt>
              <c:pt idx="210">
                <c:v>292634.74570000003</c:v>
              </c:pt>
              <c:pt idx="211">
                <c:v>212360.99309999999</c:v>
              </c:pt>
              <c:pt idx="212">
                <c:v>198019.3321</c:v>
              </c:pt>
              <c:pt idx="213">
                <c:v>295508.3273</c:v>
              </c:pt>
              <c:pt idx="214">
                <c:v>611894.67319999996</c:v>
              </c:pt>
              <c:pt idx="215">
                <c:v>628685.21880000003</c:v>
              </c:pt>
              <c:pt idx="216">
                <c:v>307272.68369999999</c:v>
              </c:pt>
              <c:pt idx="217">
                <c:v>362106.53259999998</c:v>
              </c:pt>
              <c:pt idx="218">
                <c:v>262349.59100000001</c:v>
              </c:pt>
              <c:pt idx="219">
                <c:v>80697.9035</c:v>
              </c:pt>
              <c:pt idx="220">
                <c:v>103272.62270000001</c:v>
              </c:pt>
              <c:pt idx="221">
                <c:v>439421.42210000003</c:v>
              </c:pt>
              <c:pt idx="222">
                <c:v>408616.35060000001</c:v>
              </c:pt>
              <c:pt idx="223">
                <c:v>195866.77299999999</c:v>
              </c:pt>
              <c:pt idx="224">
                <c:v>232347.35320000001</c:v>
              </c:pt>
              <c:pt idx="225">
                <c:v>190325.18109999999</c:v>
              </c:pt>
              <c:pt idx="226">
                <c:v>197698.11859999999</c:v>
              </c:pt>
              <c:pt idx="227">
                <c:v>177908.83559999999</c:v>
              </c:pt>
              <c:pt idx="228">
                <c:v>473321.88250000001</c:v>
              </c:pt>
              <c:pt idx="229">
                <c:v>541600.8922</c:v>
              </c:pt>
              <c:pt idx="230">
                <c:v>239513.97899999999</c:v>
              </c:pt>
              <c:pt idx="231">
                <c:v>255224.22260000001</c:v>
              </c:pt>
              <c:pt idx="232">
                <c:v>160372.03969999999</c:v>
              </c:pt>
              <c:pt idx="233">
                <c:v>171587.33230000001</c:v>
              </c:pt>
              <c:pt idx="234">
                <c:v>164208.0606</c:v>
              </c:pt>
              <c:pt idx="235">
                <c:v>376778.8357</c:v>
              </c:pt>
              <c:pt idx="236">
                <c:v>453633.47399999999</c:v>
              </c:pt>
              <c:pt idx="237">
                <c:v>214392.40090000001</c:v>
              </c:pt>
              <c:pt idx="238">
                <c:v>316404.06229999999</c:v>
              </c:pt>
              <c:pt idx="239">
                <c:v>242824.5013</c:v>
              </c:pt>
              <c:pt idx="240">
                <c:v>274712.25329999998</c:v>
              </c:pt>
              <c:pt idx="241">
                <c:v>258066.16940000001</c:v>
              </c:pt>
              <c:pt idx="242">
                <c:v>594007.2132</c:v>
              </c:pt>
              <c:pt idx="243">
                <c:v>717096.71279999998</c:v>
              </c:pt>
              <c:pt idx="244">
                <c:v>358170.9963</c:v>
              </c:pt>
              <c:pt idx="245">
                <c:v>594953.63489999995</c:v>
              </c:pt>
              <c:pt idx="246">
                <c:v>469469.94099999999</c:v>
              </c:pt>
              <c:pt idx="247">
                <c:v>464067.79930000001</c:v>
              </c:pt>
              <c:pt idx="248">
                <c:v>312311.95400000003</c:v>
              </c:pt>
              <c:pt idx="249">
                <c:v>501279.00040000002</c:v>
              </c:pt>
              <c:pt idx="250">
                <c:v>552703.90379999997</c:v>
              </c:pt>
              <c:pt idx="251">
                <c:v>234153.7622</c:v>
              </c:pt>
              <c:pt idx="252">
                <c:v>244481.49770000001</c:v>
              </c:pt>
              <c:pt idx="253">
                <c:v>122749.63529999999</c:v>
              </c:pt>
              <c:pt idx="254">
                <c:v>78736.402839999995</c:v>
              </c:pt>
              <c:pt idx="255">
                <c:v>70875.110669999995</c:v>
              </c:pt>
              <c:pt idx="256">
                <c:v>148634.39139999999</c:v>
              </c:pt>
              <c:pt idx="257">
                <c:v>171724.82879999999</c:v>
              </c:pt>
              <c:pt idx="258">
                <c:v>86435.698829999994</c:v>
              </c:pt>
              <c:pt idx="259">
                <c:v>120236.1827</c:v>
              </c:pt>
              <c:pt idx="260">
                <c:v>83204.196689999997</c:v>
              </c:pt>
              <c:pt idx="261">
                <c:v>73768.034729999999</c:v>
              </c:pt>
              <c:pt idx="262">
                <c:v>69425.445120000004</c:v>
              </c:pt>
              <c:pt idx="263">
                <c:v>137154.9541</c:v>
              </c:pt>
              <c:pt idx="264">
                <c:v>153569.0619</c:v>
              </c:pt>
              <c:pt idx="265">
                <c:v>75633.320590000003</c:v>
              </c:pt>
              <c:pt idx="266">
                <c:v>90815.929810000001</c:v>
              </c:pt>
              <c:pt idx="267">
                <c:v>110118.15640000001</c:v>
              </c:pt>
              <c:pt idx="268">
                <c:v>209908.38310000001</c:v>
              </c:pt>
              <c:pt idx="269">
                <c:v>358365.68300000002</c:v>
              </c:pt>
              <c:pt idx="270">
                <c:v>585463.99600000004</c:v>
              </c:pt>
              <c:pt idx="271">
                <c:v>617019.09149999998</c:v>
              </c:pt>
              <c:pt idx="272">
                <c:v>283850.59710000001</c:v>
              </c:pt>
              <c:pt idx="273">
                <c:v>264317.11040000001</c:v>
              </c:pt>
              <c:pt idx="274">
                <c:v>358024.98129999998</c:v>
              </c:pt>
              <c:pt idx="275">
                <c:v>594438.28079999995</c:v>
              </c:pt>
              <c:pt idx="276">
                <c:v>470507.663</c:v>
              </c:pt>
              <c:pt idx="277">
                <c:v>518693.52870000002</c:v>
              </c:pt>
              <c:pt idx="278">
                <c:v>656245.8284</c:v>
              </c:pt>
              <c:pt idx="279">
                <c:v>280055.1177</c:v>
              </c:pt>
              <c:pt idx="280">
                <c:v>375648.01750000002</c:v>
              </c:pt>
              <c:pt idx="281">
                <c:v>78111.716459999996</c:v>
              </c:pt>
              <c:pt idx="282">
                <c:v>70509.132790000003</c:v>
              </c:pt>
              <c:pt idx="283">
                <c:v>103281.311</c:v>
              </c:pt>
              <c:pt idx="284">
                <c:v>179841.43179999999</c:v>
              </c:pt>
              <c:pt idx="285">
                <c:v>138038.23980000001</c:v>
              </c:pt>
              <c:pt idx="286">
                <c:v>61037.562230000003</c:v>
              </c:pt>
              <c:pt idx="287">
                <c:v>86799.759449999998</c:v>
              </c:pt>
              <c:pt idx="288">
                <c:v>69570.501470000003</c:v>
              </c:pt>
              <c:pt idx="289">
                <c:v>130476.3553</c:v>
              </c:pt>
              <c:pt idx="290">
                <c:v>95229.773480000003</c:v>
              </c:pt>
              <c:pt idx="291">
                <c:v>121057.8613</c:v>
              </c:pt>
              <c:pt idx="292">
                <c:v>169498.91639999999</c:v>
              </c:pt>
              <c:pt idx="293">
                <c:v>90692.375880000007</c:v>
              </c:pt>
              <c:pt idx="294">
                <c:v>101723.91499999999</c:v>
              </c:pt>
              <c:pt idx="295">
                <c:v>103395.69130000001</c:v>
              </c:pt>
              <c:pt idx="296">
                <c:v>99075.599100000007</c:v>
              </c:pt>
              <c:pt idx="297">
                <c:v>97476.144719999997</c:v>
              </c:pt>
              <c:pt idx="298">
                <c:v>248974.65280000001</c:v>
              </c:pt>
              <c:pt idx="299">
                <c:v>302721.68329999998</c:v>
              </c:pt>
              <c:pt idx="300">
                <c:v>128520.72779999999</c:v>
              </c:pt>
              <c:pt idx="301">
                <c:v>145185.2683</c:v>
              </c:pt>
              <c:pt idx="302">
                <c:v>89527.556630000006</c:v>
              </c:pt>
              <c:pt idx="303">
                <c:v>81991.882840000006</c:v>
              </c:pt>
              <c:pt idx="304">
                <c:v>69704.491110000003</c:v>
              </c:pt>
              <c:pt idx="305">
                <c:v>166652.39480000001</c:v>
              </c:pt>
              <c:pt idx="306">
                <c:v>247453.10219999999</c:v>
              </c:pt>
              <c:pt idx="307">
                <c:v>148476.18119999999</c:v>
              </c:pt>
              <c:pt idx="308">
                <c:v>205368.92259999999</c:v>
              </c:pt>
              <c:pt idx="309">
                <c:v>99244.681849999994</c:v>
              </c:pt>
              <c:pt idx="310">
                <c:v>72756.863100000002</c:v>
              </c:pt>
              <c:pt idx="311">
                <c:v>86867.458079999997</c:v>
              </c:pt>
              <c:pt idx="312">
                <c:v>140167.8039</c:v>
              </c:pt>
              <c:pt idx="313">
                <c:v>160727.3028</c:v>
              </c:pt>
              <c:pt idx="314">
                <c:v>74115.628779999999</c:v>
              </c:pt>
              <c:pt idx="315">
                <c:v>76103.291519999999</c:v>
              </c:pt>
              <c:pt idx="316">
                <c:v>56303.366569999998</c:v>
              </c:pt>
              <c:pt idx="317">
                <c:v>49436.815860000002</c:v>
              </c:pt>
              <c:pt idx="318">
                <c:v>55033.1224</c:v>
              </c:pt>
              <c:pt idx="319">
                <c:v>149808.16589999999</c:v>
              </c:pt>
              <c:pt idx="320">
                <c:v>180685.51070000001</c:v>
              </c:pt>
              <c:pt idx="321">
                <c:v>75871.43677</c:v>
              </c:pt>
              <c:pt idx="322">
                <c:v>86313.334080000001</c:v>
              </c:pt>
              <c:pt idx="323">
                <c:v>62631.798750000002</c:v>
              </c:pt>
              <c:pt idx="324">
                <c:v>48529.103360000001</c:v>
              </c:pt>
              <c:pt idx="325">
                <c:v>51040.881370000003</c:v>
              </c:pt>
              <c:pt idx="326">
                <c:v>53973.92224</c:v>
              </c:pt>
              <c:pt idx="327">
                <c:v>47497.982530000001</c:v>
              </c:pt>
              <c:pt idx="328">
                <c:v>31219.951529999998</c:v>
              </c:pt>
              <c:pt idx="329">
                <c:v>26870.32387</c:v>
              </c:pt>
              <c:pt idx="330">
                <c:v>40530.642290000003</c:v>
              </c:pt>
              <c:pt idx="331">
                <c:v>30371.431339999999</c:v>
              </c:pt>
              <c:pt idx="332">
                <c:v>37776.658770000002</c:v>
              </c:pt>
              <c:pt idx="333">
                <c:v>46818.205320000001</c:v>
              </c:pt>
              <c:pt idx="334">
                <c:v>88321.625549999997</c:v>
              </c:pt>
              <c:pt idx="335">
                <c:v>101037.8278</c:v>
              </c:pt>
              <c:pt idx="336">
                <c:v>105100.6676</c:v>
              </c:pt>
              <c:pt idx="337">
                <c:v>88219.52549</c:v>
              </c:pt>
              <c:pt idx="338">
                <c:v>71590.369290000002</c:v>
              </c:pt>
              <c:pt idx="339">
                <c:v>54996.62169</c:v>
              </c:pt>
              <c:pt idx="340">
                <c:v>77884.18161</c:v>
              </c:pt>
              <c:pt idx="341">
                <c:v>150370.11670000001</c:v>
              </c:pt>
              <c:pt idx="342">
                <c:v>104675.37609999999</c:v>
              </c:pt>
              <c:pt idx="343">
                <c:v>90121.530480000001</c:v>
              </c:pt>
              <c:pt idx="344">
                <c:v>75425.443700000003</c:v>
              </c:pt>
              <c:pt idx="345">
                <c:v>161844.8094</c:v>
              </c:pt>
              <c:pt idx="346">
                <c:v>158603.35699999999</c:v>
              </c:pt>
              <c:pt idx="347">
                <c:v>279092.09600000002</c:v>
              </c:pt>
              <c:pt idx="348">
                <c:v>369350.98950000003</c:v>
              </c:pt>
              <c:pt idx="349">
                <c:v>177500.10769999999</c:v>
              </c:pt>
              <c:pt idx="350">
                <c:v>282246.6287</c:v>
              </c:pt>
              <c:pt idx="351">
                <c:v>166037.92569999999</c:v>
              </c:pt>
              <c:pt idx="352">
                <c:v>148910.99840000001</c:v>
              </c:pt>
              <c:pt idx="353">
                <c:v>202359.14290000001</c:v>
              </c:pt>
              <c:pt idx="354">
                <c:v>274343.65429999999</c:v>
              </c:pt>
              <c:pt idx="355">
                <c:v>316167.0747</c:v>
              </c:pt>
              <c:pt idx="356">
                <c:v>173833.4001</c:v>
              </c:pt>
              <c:pt idx="357">
                <c:v>204565.08180000001</c:v>
              </c:pt>
              <c:pt idx="358">
                <c:v>316394.73090000002</c:v>
              </c:pt>
              <c:pt idx="359">
                <c:v>486230.32020000002</c:v>
              </c:pt>
              <c:pt idx="360">
                <c:v>137686.53210000001</c:v>
              </c:pt>
              <c:pt idx="361">
                <c:v>48102.96241</c:v>
              </c:pt>
              <c:pt idx="362">
                <c:v>110162.132</c:v>
              </c:pt>
              <c:pt idx="363">
                <c:v>69051.337090000001</c:v>
              </c:pt>
              <c:pt idx="364">
                <c:v>133307.36900000001</c:v>
              </c:pt>
              <c:pt idx="365">
                <c:v>216389.5043</c:v>
              </c:pt>
              <c:pt idx="366">
                <c:v>365055.31199999998</c:v>
              </c:pt>
              <c:pt idx="367">
                <c:v>112161.41959999999</c:v>
              </c:pt>
              <c:pt idx="368">
                <c:v>271101.46169999999</c:v>
              </c:pt>
              <c:pt idx="369">
                <c:v>245813.28829999999</c:v>
              </c:pt>
              <c:pt idx="370">
                <c:v>178394.81200000001</c:v>
              </c:pt>
              <c:pt idx="371">
                <c:v>220443.63149999999</c:v>
              </c:pt>
              <c:pt idx="372">
                <c:v>181534.1887</c:v>
              </c:pt>
              <c:pt idx="373">
                <c:v>83176.481390000001</c:v>
              </c:pt>
              <c:pt idx="374">
                <c:v>76894.779349999997</c:v>
              </c:pt>
              <c:pt idx="375">
                <c:v>123859.38800000001</c:v>
              </c:pt>
              <c:pt idx="376">
                <c:v>120807.5742</c:v>
              </c:pt>
              <c:pt idx="377">
                <c:v>69597.36735</c:v>
              </c:pt>
              <c:pt idx="378">
                <c:v>84738.294410000002</c:v>
              </c:pt>
              <c:pt idx="379">
                <c:v>64653.972139999998</c:v>
              </c:pt>
              <c:pt idx="380">
                <c:v>59553.386030000001</c:v>
              </c:pt>
              <c:pt idx="381">
                <c:v>79080.756959999999</c:v>
              </c:pt>
              <c:pt idx="382">
                <c:v>149444.05679999999</c:v>
              </c:pt>
              <c:pt idx="383">
                <c:v>170624.07990000001</c:v>
              </c:pt>
              <c:pt idx="384">
                <c:v>74744.283150000003</c:v>
              </c:pt>
              <c:pt idx="385">
                <c:v>90144.161399999997</c:v>
              </c:pt>
              <c:pt idx="386">
                <c:v>97826.808799999999</c:v>
              </c:pt>
              <c:pt idx="387">
                <c:v>62795.979149999999</c:v>
              </c:pt>
              <c:pt idx="388">
                <c:v>66550.989830000006</c:v>
              </c:pt>
              <c:pt idx="389">
                <c:v>154670.89069999999</c:v>
              </c:pt>
              <c:pt idx="390">
                <c:v>158722.10560000001</c:v>
              </c:pt>
              <c:pt idx="391">
                <c:v>78092.276920000004</c:v>
              </c:pt>
              <c:pt idx="392">
                <c:v>91830.402040000001</c:v>
              </c:pt>
              <c:pt idx="393">
                <c:v>76992.935679999995</c:v>
              </c:pt>
              <c:pt idx="394">
                <c:v>59897.715880000003</c:v>
              </c:pt>
              <c:pt idx="395">
                <c:v>57310.194040000002</c:v>
              </c:pt>
              <c:pt idx="396">
                <c:v>134540.2145</c:v>
              </c:pt>
              <c:pt idx="397">
                <c:v>200193.61199999999</c:v>
              </c:pt>
              <c:pt idx="398">
                <c:v>171469.93049999999</c:v>
              </c:pt>
              <c:pt idx="399">
                <c:v>151737.2188</c:v>
              </c:pt>
              <c:pt idx="400">
                <c:v>102072.4434</c:v>
              </c:pt>
              <c:pt idx="401">
                <c:v>82514.105119999993</c:v>
              </c:pt>
              <c:pt idx="402">
                <c:v>46211.332459999998</c:v>
              </c:pt>
              <c:pt idx="403">
                <c:v>85730.414810000002</c:v>
              </c:pt>
              <c:pt idx="404">
                <c:v>105918.2933</c:v>
              </c:pt>
              <c:pt idx="405">
                <c:v>73041.660870000007</c:v>
              </c:pt>
              <c:pt idx="406">
                <c:v>97908.547099999996</c:v>
              </c:pt>
              <c:pt idx="407">
                <c:v>138667.41589999999</c:v>
              </c:pt>
              <c:pt idx="408">
                <c:v>162162.1035</c:v>
              </c:pt>
              <c:pt idx="409">
                <c:v>138520.1268</c:v>
              </c:pt>
              <c:pt idx="410">
                <c:v>358597.42849999998</c:v>
              </c:pt>
              <c:pt idx="411">
                <c:v>424009.88250000001</c:v>
              </c:pt>
              <c:pt idx="412">
                <c:v>203861.4724</c:v>
              </c:pt>
              <c:pt idx="413">
                <c:v>220506.20929999999</c:v>
              </c:pt>
              <c:pt idx="414">
                <c:v>139935.93700000001</c:v>
              </c:pt>
              <c:pt idx="415">
                <c:v>161064.75229999999</c:v>
              </c:pt>
              <c:pt idx="416">
                <c:v>144328.54519999999</c:v>
              </c:pt>
              <c:pt idx="417">
                <c:v>293071.75919999997</c:v>
              </c:pt>
              <c:pt idx="418">
                <c:v>267782.15399999998</c:v>
              </c:pt>
              <c:pt idx="419">
                <c:v>136052.68840000001</c:v>
              </c:pt>
              <c:pt idx="420">
                <c:v>86703.31409</c:v>
              </c:pt>
              <c:pt idx="421">
                <c:v>95474.357369999998</c:v>
              </c:pt>
              <c:pt idx="422">
                <c:v>198431.6275</c:v>
              </c:pt>
              <c:pt idx="423">
                <c:v>157291.734</c:v>
              </c:pt>
              <c:pt idx="424">
                <c:v>307540.6752</c:v>
              </c:pt>
              <c:pt idx="425">
                <c:v>350898.7635</c:v>
              </c:pt>
              <c:pt idx="426">
                <c:v>256701.54269999999</c:v>
              </c:pt>
              <c:pt idx="427">
                <c:v>234705.59280000001</c:v>
              </c:pt>
              <c:pt idx="428">
                <c:v>249380.56539999999</c:v>
              </c:pt>
              <c:pt idx="429">
                <c:v>258211.4442</c:v>
              </c:pt>
              <c:pt idx="430">
                <c:v>145975.8339</c:v>
              </c:pt>
              <c:pt idx="431">
                <c:v>269239.85259999998</c:v>
              </c:pt>
              <c:pt idx="432">
                <c:v>306920.21159999998</c:v>
              </c:pt>
              <c:pt idx="433">
                <c:v>122106.7956</c:v>
              </c:pt>
              <c:pt idx="434">
                <c:v>117661.28079999999</c:v>
              </c:pt>
              <c:pt idx="435">
                <c:v>62499.799169999998</c:v>
              </c:pt>
              <c:pt idx="436">
                <c:v>57063.984120000001</c:v>
              </c:pt>
              <c:pt idx="437">
                <c:v>48008.482839999997</c:v>
              </c:pt>
              <c:pt idx="438">
                <c:v>117446.8391</c:v>
              </c:pt>
              <c:pt idx="439">
                <c:v>150591.54790000001</c:v>
              </c:pt>
              <c:pt idx="440">
                <c:v>67152.474950000003</c:v>
              </c:pt>
              <c:pt idx="441">
                <c:v>80635.289250000002</c:v>
              </c:pt>
              <c:pt idx="442">
                <c:v>50669.6371</c:v>
              </c:pt>
              <c:pt idx="443">
                <c:v>48648.992660000004</c:v>
              </c:pt>
              <c:pt idx="444">
                <c:v>43213.177620000002</c:v>
              </c:pt>
              <c:pt idx="445">
                <c:v>96881.018089999998</c:v>
              </c:pt>
              <c:pt idx="446">
                <c:v>121360.8851</c:v>
              </c:pt>
              <c:pt idx="447">
                <c:v>66954.366370000003</c:v>
              </c:pt>
              <c:pt idx="448">
                <c:v>81342.150760000004</c:v>
              </c:pt>
              <c:pt idx="449">
                <c:v>125060.70789999999</c:v>
              </c:pt>
              <c:pt idx="450">
                <c:v>253218.83119999999</c:v>
              </c:pt>
              <c:pt idx="451">
                <c:v>229184.4719</c:v>
              </c:pt>
              <c:pt idx="452">
                <c:v>354191.35100000002</c:v>
              </c:pt>
              <c:pt idx="453">
                <c:v>459484.6666</c:v>
              </c:pt>
              <c:pt idx="454">
                <c:v>224102.8885</c:v>
              </c:pt>
              <c:pt idx="455">
                <c:v>215203.5588</c:v>
              </c:pt>
              <c:pt idx="456">
                <c:v>355534.91200000001</c:v>
              </c:pt>
              <c:pt idx="457">
                <c:v>498894.34389999998</c:v>
              </c:pt>
              <c:pt idx="458">
                <c:v>715032.1899</c:v>
              </c:pt>
              <c:pt idx="459">
                <c:v>510289.2156</c:v>
              </c:pt>
              <c:pt idx="460">
                <c:v>400302.03950000001</c:v>
              </c:pt>
              <c:pt idx="461">
                <c:v>135578.2034</c:v>
              </c:pt>
              <c:pt idx="462">
                <c:v>182466.25520000001</c:v>
              </c:pt>
              <c:pt idx="463">
                <c:v>176814.20259999999</c:v>
              </c:pt>
              <c:pt idx="464">
                <c:v>100917.6716</c:v>
              </c:pt>
              <c:pt idx="465">
                <c:v>74690.672730000006</c:v>
              </c:pt>
              <c:pt idx="466">
                <c:v>114067.07709999999</c:v>
              </c:pt>
              <c:pt idx="467">
                <c:v>126507.8009</c:v>
              </c:pt>
              <c:pt idx="468">
                <c:v>79648.629390000002</c:v>
              </c:pt>
              <c:pt idx="469">
                <c:v>83137.432430000001</c:v>
              </c:pt>
              <c:pt idx="470">
                <c:v>40776.02706</c:v>
              </c:pt>
              <c:pt idx="471">
                <c:v>58278.457929999997</c:v>
              </c:pt>
              <c:pt idx="472">
                <c:v>50000.101439999999</c:v>
              </c:pt>
              <c:pt idx="473">
                <c:v>103911.9191</c:v>
              </c:pt>
              <c:pt idx="474">
                <c:v>132843.22260000001</c:v>
              </c:pt>
              <c:pt idx="475">
                <c:v>62786.611279999997</c:v>
              </c:pt>
              <c:pt idx="476">
                <c:v>57233.406640000001</c:v>
              </c:pt>
              <c:pt idx="477">
                <c:v>56874.345459999997</c:v>
              </c:pt>
              <c:pt idx="478">
                <c:v>132737.73699999999</c:v>
              </c:pt>
              <c:pt idx="479">
                <c:v>60310.338949999998</c:v>
              </c:pt>
              <c:pt idx="480">
                <c:v>343587.0085</c:v>
              </c:pt>
              <c:pt idx="481">
                <c:v>496882.315</c:v>
              </c:pt>
              <c:pt idx="482">
                <c:v>200369.82990000001</c:v>
              </c:pt>
              <c:pt idx="483">
                <c:v>194028.0618</c:v>
              </c:pt>
              <c:pt idx="484">
                <c:v>190560.57920000001</c:v>
              </c:pt>
              <c:pt idx="485">
                <c:v>198985.3996</c:v>
              </c:pt>
              <c:pt idx="486">
                <c:v>385482.87199999997</c:v>
              </c:pt>
              <c:pt idx="487">
                <c:v>499703.41470000002</c:v>
              </c:pt>
              <c:pt idx="488">
                <c:v>461667.00390000001</c:v>
              </c:pt>
              <c:pt idx="489">
                <c:v>259541.60870000001</c:v>
              </c:pt>
              <c:pt idx="490">
                <c:v>320309.27439999999</c:v>
              </c:pt>
              <c:pt idx="491">
                <c:v>239922.9982</c:v>
              </c:pt>
              <c:pt idx="492">
                <c:v>224994.19510000001</c:v>
              </c:pt>
              <c:pt idx="493">
                <c:v>117197.97169999999</c:v>
              </c:pt>
              <c:pt idx="494">
                <c:v>330589.1998</c:v>
              </c:pt>
              <c:pt idx="495">
                <c:v>389972.11979999999</c:v>
              </c:pt>
              <c:pt idx="496">
                <c:v>166536.00030000001</c:v>
              </c:pt>
              <c:pt idx="497">
                <c:v>198442.91269999999</c:v>
              </c:pt>
              <c:pt idx="498">
                <c:v>193182.15059999999</c:v>
              </c:pt>
              <c:pt idx="499">
                <c:v>166403.12700000001</c:v>
              </c:pt>
              <c:pt idx="500">
                <c:v>149178.60149999999</c:v>
              </c:pt>
              <c:pt idx="501">
                <c:v>380592.57760000002</c:v>
              </c:pt>
              <c:pt idx="502">
                <c:v>413700.1789</c:v>
              </c:pt>
              <c:pt idx="503">
                <c:v>177159.67310000001</c:v>
              </c:pt>
              <c:pt idx="504">
                <c:v>196420.7635</c:v>
              </c:pt>
              <c:pt idx="505">
                <c:v>137940.87220000001</c:v>
              </c:pt>
              <c:pt idx="506">
                <c:v>166176.2838</c:v>
              </c:pt>
              <c:pt idx="507">
                <c:v>84604.377569999997</c:v>
              </c:pt>
              <c:pt idx="508">
                <c:v>321821.02029999997</c:v>
              </c:pt>
              <c:pt idx="509">
                <c:v>418715.4106</c:v>
              </c:pt>
              <c:pt idx="510">
                <c:v>169541.2659</c:v>
              </c:pt>
              <c:pt idx="511">
                <c:v>256434.5099</c:v>
              </c:pt>
              <c:pt idx="512">
                <c:v>199385.9124</c:v>
              </c:pt>
              <c:pt idx="513">
                <c:v>243554.2243</c:v>
              </c:pt>
              <c:pt idx="514">
                <c:v>217746.0129</c:v>
              </c:pt>
              <c:pt idx="515">
                <c:v>472160.75209999998</c:v>
              </c:pt>
              <c:pt idx="516">
                <c:v>546135.46239999996</c:v>
              </c:pt>
              <c:pt idx="517">
                <c:v>264637.3653</c:v>
              </c:pt>
              <c:pt idx="518">
                <c:v>440905.9987</c:v>
              </c:pt>
              <c:pt idx="519">
                <c:v>334318.89779999998</c:v>
              </c:pt>
              <c:pt idx="520">
                <c:v>269835.82860000001</c:v>
              </c:pt>
              <c:pt idx="521">
                <c:v>201146.48929999999</c:v>
              </c:pt>
              <c:pt idx="522">
                <c:v>293461.08390000003</c:v>
              </c:pt>
              <c:pt idx="523">
                <c:v>349413.0098</c:v>
              </c:pt>
              <c:pt idx="524">
                <c:v>179602.91519999999</c:v>
              </c:pt>
              <c:pt idx="525">
                <c:v>109810.5457</c:v>
              </c:pt>
              <c:pt idx="526">
                <c:v>76956.92035</c:v>
              </c:pt>
              <c:pt idx="527">
                <c:v>71199.588399999993</c:v>
              </c:pt>
              <c:pt idx="528">
                <c:v>68988.346669999999</c:v>
              </c:pt>
              <c:pt idx="529">
                <c:v>155156.8792</c:v>
              </c:pt>
              <c:pt idx="530">
                <c:v>185109.52309999999</c:v>
              </c:pt>
              <c:pt idx="531">
                <c:v>83779.544009999998</c:v>
              </c:pt>
              <c:pt idx="532">
                <c:v>149501.57449999999</c:v>
              </c:pt>
              <c:pt idx="533">
                <c:v>100477.2968</c:v>
              </c:pt>
              <c:pt idx="534">
                <c:v>89072.705350000004</c:v>
              </c:pt>
              <c:pt idx="535">
                <c:v>78746.595860000001</c:v>
              </c:pt>
              <c:pt idx="536">
                <c:v>141913.3824</c:v>
              </c:pt>
              <c:pt idx="537">
                <c:v>169304.27830000001</c:v>
              </c:pt>
              <c:pt idx="538">
                <c:v>89512.242840000006</c:v>
              </c:pt>
              <c:pt idx="539">
                <c:v>85984.075339999996</c:v>
              </c:pt>
              <c:pt idx="540">
                <c:v>64956.462079999998</c:v>
              </c:pt>
              <c:pt idx="541">
                <c:v>106613.4328</c:v>
              </c:pt>
              <c:pt idx="542">
                <c:v>183843.8173</c:v>
              </c:pt>
              <c:pt idx="543">
                <c:v>319579.7941</c:v>
              </c:pt>
              <c:pt idx="544">
                <c:v>369245.75870000001</c:v>
              </c:pt>
              <c:pt idx="545">
                <c:v>185648.49110000001</c:v>
              </c:pt>
              <c:pt idx="546">
                <c:v>165557.76180000001</c:v>
              </c:pt>
              <c:pt idx="547">
                <c:v>212465.08319999999</c:v>
              </c:pt>
              <c:pt idx="548">
                <c:v>305231.9081</c:v>
              </c:pt>
              <c:pt idx="549">
                <c:v>250481.6177</c:v>
              </c:pt>
              <c:pt idx="550">
                <c:v>268410.48070000001</c:v>
              </c:pt>
              <c:pt idx="551">
                <c:v>316365.4987</c:v>
              </c:pt>
              <c:pt idx="552">
                <c:v>156873.04370000001</c:v>
              </c:pt>
              <c:pt idx="553">
                <c:v>173987.75150000001</c:v>
              </c:pt>
              <c:pt idx="554">
                <c:v>135753.766</c:v>
              </c:pt>
              <c:pt idx="555">
                <c:v>84426.509409999999</c:v>
              </c:pt>
              <c:pt idx="556">
                <c:v>70815.190289999999</c:v>
              </c:pt>
              <c:pt idx="557">
                <c:v>125983.15180000001</c:v>
              </c:pt>
              <c:pt idx="558">
                <c:v>142378.18400000001</c:v>
              </c:pt>
              <c:pt idx="559">
                <c:v>57427.680710000001</c:v>
              </c:pt>
              <c:pt idx="560">
                <c:v>63331.330999999998</c:v>
              </c:pt>
              <c:pt idx="561">
                <c:v>51241.028550000003</c:v>
              </c:pt>
              <c:pt idx="562">
                <c:v>80326.44081</c:v>
              </c:pt>
              <c:pt idx="563">
                <c:v>71912.565730000002</c:v>
              </c:pt>
              <c:pt idx="564">
                <c:v>119204.3095</c:v>
              </c:pt>
              <c:pt idx="565">
                <c:v>129441.2787</c:v>
              </c:pt>
              <c:pt idx="566">
                <c:v>77645.749939999994</c:v>
              </c:pt>
              <c:pt idx="567">
                <c:v>69926.65036</c:v>
              </c:pt>
              <c:pt idx="568">
                <c:v>71973.044299999994</c:v>
              </c:pt>
              <c:pt idx="569">
                <c:v>44304.898359999999</c:v>
              </c:pt>
              <c:pt idx="570">
                <c:v>66799.723729999998</c:v>
              </c:pt>
              <c:pt idx="571">
                <c:v>125689.5928</c:v>
              </c:pt>
              <c:pt idx="572">
                <c:v>138624.94500000001</c:v>
              </c:pt>
              <c:pt idx="573">
                <c:v>81715.045329999994</c:v>
              </c:pt>
              <c:pt idx="574">
                <c:v>86842.861359999995</c:v>
              </c:pt>
              <c:pt idx="575">
                <c:v>56976.785279999996</c:v>
              </c:pt>
              <c:pt idx="576">
                <c:v>53433.668030000001</c:v>
              </c:pt>
              <c:pt idx="577">
                <c:v>55134.081819999999</c:v>
              </c:pt>
              <c:pt idx="578">
                <c:v>145033.61079999999</c:v>
              </c:pt>
              <c:pt idx="579">
                <c:v>173306.90650000001</c:v>
              </c:pt>
              <c:pt idx="580">
                <c:v>88154.338709999996</c:v>
              </c:pt>
              <c:pt idx="581">
                <c:v>81142.027849999999</c:v>
              </c:pt>
              <c:pt idx="582">
                <c:v>77672.88278</c:v>
              </c:pt>
              <c:pt idx="583">
                <c:v>75483.422550000003</c:v>
              </c:pt>
              <c:pt idx="584">
                <c:v>74354.570099999997</c:v>
              </c:pt>
              <c:pt idx="585">
                <c:v>120326.8763</c:v>
              </c:pt>
              <c:pt idx="586">
                <c:v>131867.99350000001</c:v>
              </c:pt>
              <c:pt idx="587">
                <c:v>75504.002739999996</c:v>
              </c:pt>
              <c:pt idx="588">
                <c:v>69968.077699999994</c:v>
              </c:pt>
              <c:pt idx="589">
                <c:v>60187.14905</c:v>
              </c:pt>
              <c:pt idx="590">
                <c:v>44698.700750000004</c:v>
              </c:pt>
              <c:pt idx="591">
                <c:v>39463.409059999998</c:v>
              </c:pt>
              <c:pt idx="592">
                <c:v>85794.096900000004</c:v>
              </c:pt>
              <c:pt idx="593">
                <c:v>117288.0101</c:v>
              </c:pt>
              <c:pt idx="594">
                <c:v>71056.061000000002</c:v>
              </c:pt>
              <c:pt idx="595">
                <c:v>64394.07445</c:v>
              </c:pt>
              <c:pt idx="596">
                <c:v>35165.97208</c:v>
              </c:pt>
              <c:pt idx="597">
                <c:v>23234.183199999999</c:v>
              </c:pt>
              <c:pt idx="598">
                <c:v>24754.957180000001</c:v>
              </c:pt>
              <c:pt idx="599">
                <c:v>76691.283030000006</c:v>
              </c:pt>
              <c:pt idx="600">
                <c:v>102231.2118</c:v>
              </c:pt>
              <c:pt idx="601">
                <c:v>56974.868029999998</c:v>
              </c:pt>
              <c:pt idx="602">
                <c:v>59442.731119999997</c:v>
              </c:pt>
              <c:pt idx="603">
                <c:v>217683.36230000001</c:v>
              </c:pt>
              <c:pt idx="604">
                <c:v>275458.80690000003</c:v>
              </c:pt>
              <c:pt idx="605">
                <c:v>228731.86550000001</c:v>
              </c:pt>
              <c:pt idx="606">
                <c:v>387639.12</c:v>
              </c:pt>
              <c:pt idx="607">
                <c:v>461188.0049</c:v>
              </c:pt>
              <c:pt idx="608">
                <c:v>202249.67720000001</c:v>
              </c:pt>
              <c:pt idx="609">
                <c:v>332559.76500000001</c:v>
              </c:pt>
              <c:pt idx="610">
                <c:v>384806.77159999998</c:v>
              </c:pt>
              <c:pt idx="611">
                <c:v>345776.25030000001</c:v>
              </c:pt>
              <c:pt idx="612">
                <c:v>271551.09509999998</c:v>
              </c:pt>
              <c:pt idx="613">
                <c:v>340440.20549999998</c:v>
              </c:pt>
              <c:pt idx="614">
                <c:v>364416.7316</c:v>
              </c:pt>
              <c:pt idx="615">
                <c:v>164719.60449999999</c:v>
              </c:pt>
              <c:pt idx="616">
                <c:v>178921.0993</c:v>
              </c:pt>
              <c:pt idx="617">
                <c:v>70286.997810000001</c:v>
              </c:pt>
              <c:pt idx="618">
                <c:v>76013.677899999995</c:v>
              </c:pt>
              <c:pt idx="619">
                <c:v>48406.787149999996</c:v>
              </c:pt>
              <c:pt idx="620">
                <c:v>85940.026939999996</c:v>
              </c:pt>
              <c:pt idx="621">
                <c:v>57381.751450000003</c:v>
              </c:pt>
              <c:pt idx="622">
                <c:v>32479.79639</c:v>
              </c:pt>
              <c:pt idx="623">
                <c:v>52160.183929999999</c:v>
              </c:pt>
              <c:pt idx="624">
                <c:v>51002.839569999996</c:v>
              </c:pt>
              <c:pt idx="625">
                <c:v>30194.715960000001</c:v>
              </c:pt>
              <c:pt idx="626">
                <c:v>29751.222610000001</c:v>
              </c:pt>
              <c:pt idx="627">
                <c:v>68504.639439999999</c:v>
              </c:pt>
              <c:pt idx="628">
                <c:v>68996.561759999997</c:v>
              </c:pt>
              <c:pt idx="629">
                <c:v>41855.928760000003</c:v>
              </c:pt>
              <c:pt idx="630">
                <c:v>44303.466489999999</c:v>
              </c:pt>
              <c:pt idx="631">
                <c:v>46599.298130000003</c:v>
              </c:pt>
              <c:pt idx="632">
                <c:v>125182.75719999999</c:v>
              </c:pt>
              <c:pt idx="633">
                <c:v>150036.80499999999</c:v>
              </c:pt>
              <c:pt idx="634">
                <c:v>368037.69189999998</c:v>
              </c:pt>
              <c:pt idx="635">
                <c:v>351319.63809999998</c:v>
              </c:pt>
              <c:pt idx="636">
                <c:v>163289.93669999999</c:v>
              </c:pt>
              <c:pt idx="637">
                <c:v>190892.459</c:v>
              </c:pt>
              <c:pt idx="638">
                <c:v>143082.13329999999</c:v>
              </c:pt>
              <c:pt idx="639">
                <c:v>323548.78529999999</c:v>
              </c:pt>
              <c:pt idx="640">
                <c:v>402312.33319999999</c:v>
              </c:pt>
              <c:pt idx="641">
                <c:v>393635.17489999998</c:v>
              </c:pt>
              <c:pt idx="642">
                <c:v>451100.0601</c:v>
              </c:pt>
              <c:pt idx="643">
                <c:v>202902.6249</c:v>
              </c:pt>
              <c:pt idx="644">
                <c:v>294557.64640000003</c:v>
              </c:pt>
              <c:pt idx="645">
                <c:v>221618.32819999999</c:v>
              </c:pt>
              <c:pt idx="646">
                <c:v>63968.38248</c:v>
              </c:pt>
              <c:pt idx="647">
                <c:v>59609.544710000002</c:v>
              </c:pt>
              <c:pt idx="648">
                <c:v>126588.253</c:v>
              </c:pt>
              <c:pt idx="649">
                <c:v>119755.0116</c:v>
              </c:pt>
              <c:pt idx="650">
                <c:v>57413.410479999999</c:v>
              </c:pt>
              <c:pt idx="651">
                <c:v>57749.136939999997</c:v>
              </c:pt>
              <c:pt idx="652">
                <c:v>40140.820030000003</c:v>
              </c:pt>
              <c:pt idx="653">
                <c:v>42195.817360000001</c:v>
              </c:pt>
              <c:pt idx="654">
                <c:v>53490.797469999998</c:v>
              </c:pt>
              <c:pt idx="655">
                <c:v>110809.3158</c:v>
              </c:pt>
              <c:pt idx="656">
                <c:v>111527.0135</c:v>
              </c:pt>
              <c:pt idx="657">
                <c:v>59808.13867</c:v>
              </c:pt>
              <c:pt idx="658">
                <c:v>55166.22623</c:v>
              </c:pt>
              <c:pt idx="659">
                <c:v>42054.680469999999</c:v>
              </c:pt>
              <c:pt idx="660">
                <c:v>53678.179109999997</c:v>
              </c:pt>
              <c:pt idx="661">
                <c:v>55930.168640000004</c:v>
              </c:pt>
              <c:pt idx="662">
                <c:v>185771.00150000001</c:v>
              </c:pt>
              <c:pt idx="663">
                <c:v>253116.91320000001</c:v>
              </c:pt>
              <c:pt idx="664">
                <c:v>118618.4537</c:v>
              </c:pt>
              <c:pt idx="665">
                <c:v>123320.784</c:v>
              </c:pt>
              <c:pt idx="666">
                <c:v>117051.2772</c:v>
              </c:pt>
              <c:pt idx="667">
                <c:v>159299.98910000001</c:v>
              </c:pt>
              <c:pt idx="668">
                <c:v>119047.4099</c:v>
              </c:pt>
              <c:pt idx="669">
                <c:v>285081.9743</c:v>
              </c:pt>
              <c:pt idx="670">
                <c:v>391656.21260000003</c:v>
              </c:pt>
              <c:pt idx="671">
                <c:v>274814.7781</c:v>
              </c:pt>
              <c:pt idx="672">
                <c:v>269555.02309999999</c:v>
              </c:pt>
              <c:pt idx="673">
                <c:v>192001.03460000001</c:v>
              </c:pt>
              <c:pt idx="674">
                <c:v>201367.78700000001</c:v>
              </c:pt>
              <c:pt idx="675">
                <c:v>111874.55899999999</c:v>
              </c:pt>
              <c:pt idx="676">
                <c:v>214540.33309999999</c:v>
              </c:pt>
              <c:pt idx="677">
                <c:v>280264.24449999997</c:v>
              </c:pt>
              <c:pt idx="678">
                <c:v>134136.72870000001</c:v>
              </c:pt>
              <c:pt idx="679">
                <c:v>94243.465530000001</c:v>
              </c:pt>
              <c:pt idx="680">
                <c:v>131436.1979</c:v>
              </c:pt>
              <c:pt idx="681">
                <c:v>147893.94149999999</c:v>
              </c:pt>
              <c:pt idx="682">
                <c:v>140238.39050000001</c:v>
              </c:pt>
              <c:pt idx="683">
                <c:v>358183.77399999998</c:v>
              </c:pt>
              <c:pt idx="684">
                <c:v>377937.13870000001</c:v>
              </c:pt>
              <c:pt idx="685">
                <c:v>168729.96239999999</c:v>
              </c:pt>
              <c:pt idx="686">
                <c:v>177192.5698</c:v>
              </c:pt>
              <c:pt idx="687">
                <c:v>152368.74909999999</c:v>
              </c:pt>
              <c:pt idx="688">
                <c:v>147471.80489999999</c:v>
              </c:pt>
              <c:pt idx="689">
                <c:v>145697.152</c:v>
              </c:pt>
              <c:pt idx="690">
                <c:v>301033.9865</c:v>
              </c:pt>
              <c:pt idx="691">
                <c:v>309518.07209999999</c:v>
              </c:pt>
              <c:pt idx="692">
                <c:v>152504.6317</c:v>
              </c:pt>
              <c:pt idx="693">
                <c:v>79711.583410000007</c:v>
              </c:pt>
              <c:pt idx="694">
                <c:v>111021.37910000001</c:v>
              </c:pt>
              <c:pt idx="695">
                <c:v>243161.2592</c:v>
              </c:pt>
              <c:pt idx="696">
                <c:v>311443.18119999999</c:v>
              </c:pt>
              <c:pt idx="697">
                <c:v>375876.0134</c:v>
              </c:pt>
              <c:pt idx="698">
                <c:v>434639.65899999999</c:v>
              </c:pt>
              <c:pt idx="699">
                <c:v>238637.81640000001</c:v>
              </c:pt>
              <c:pt idx="700">
                <c:v>260653.66699999999</c:v>
              </c:pt>
              <c:pt idx="701">
                <c:v>262394.78000000003</c:v>
              </c:pt>
              <c:pt idx="702">
                <c:v>248437.7113</c:v>
              </c:pt>
              <c:pt idx="703">
                <c:v>201048.83050000001</c:v>
              </c:pt>
              <c:pt idx="704">
                <c:v>317690.76089999999</c:v>
              </c:pt>
              <c:pt idx="705">
                <c:v>378527.8726</c:v>
              </c:pt>
              <c:pt idx="706">
                <c:v>195425.39110000001</c:v>
              </c:pt>
              <c:pt idx="707">
                <c:v>90441.603369999997</c:v>
              </c:pt>
              <c:pt idx="708">
                <c:v>117649.0006</c:v>
              </c:pt>
              <c:pt idx="709">
                <c:v>141285.39550000001</c:v>
              </c:pt>
              <c:pt idx="710">
                <c:v>133183.6937</c:v>
              </c:pt>
              <c:pt idx="711">
                <c:v>229672.25630000001</c:v>
              </c:pt>
              <c:pt idx="712">
                <c:v>333488.79790000001</c:v>
              </c:pt>
              <c:pt idx="713">
                <c:v>185422.88560000001</c:v>
              </c:pt>
              <c:pt idx="714">
                <c:v>173833.13320000001</c:v>
              </c:pt>
              <c:pt idx="715">
                <c:v>220271.72140000001</c:v>
              </c:pt>
              <c:pt idx="716">
                <c:v>234468.07120000001</c:v>
              </c:pt>
              <c:pt idx="717">
                <c:v>213778.13810000001</c:v>
              </c:pt>
              <c:pt idx="718">
                <c:v>273563.0148</c:v>
              </c:pt>
              <c:pt idx="719">
                <c:v>337506.78840000002</c:v>
              </c:pt>
              <c:pt idx="720">
                <c:v>155312.78390000001</c:v>
              </c:pt>
              <c:pt idx="721">
                <c:v>289243.38309999998</c:v>
              </c:pt>
              <c:pt idx="722">
                <c:v>313125.33250000002</c:v>
              </c:pt>
              <c:pt idx="723">
                <c:v>268330.39270000003</c:v>
              </c:pt>
              <c:pt idx="724">
                <c:v>392228.13799999998</c:v>
              </c:pt>
              <c:pt idx="725">
                <c:v>133728.98370000001</c:v>
              </c:pt>
              <c:pt idx="726">
                <c:v>82778.444050000006</c:v>
              </c:pt>
              <c:pt idx="727">
                <c:v>69522.836970000004</c:v>
              </c:pt>
              <c:pt idx="728">
                <c:v>133021.27280000001</c:v>
              </c:pt>
              <c:pt idx="729">
                <c:v>161267.52059999999</c:v>
              </c:pt>
              <c:pt idx="730">
                <c:v>208583.21799999999</c:v>
              </c:pt>
              <c:pt idx="731">
                <c:v>325457.52500000002</c:v>
              </c:pt>
              <c:pt idx="732">
                <c:v>111650.2398</c:v>
              </c:pt>
              <c:pt idx="733">
                <c:v>262421.2819</c:v>
              </c:pt>
              <c:pt idx="734">
                <c:v>164527.53890000001</c:v>
              </c:pt>
              <c:pt idx="735">
                <c:v>274990.14649999997</c:v>
              </c:pt>
              <c:pt idx="736">
                <c:v>215737.84280000001</c:v>
              </c:pt>
              <c:pt idx="737">
                <c:v>98646.982699999993</c:v>
              </c:pt>
              <c:pt idx="738">
                <c:v>74401.215289999993</c:v>
              </c:pt>
              <c:pt idx="739">
                <c:v>106592.34299999999</c:v>
              </c:pt>
              <c:pt idx="740">
                <c:v>134629.65820000001</c:v>
              </c:pt>
              <c:pt idx="741">
                <c:v>90773.653059999997</c:v>
              </c:pt>
              <c:pt idx="742">
                <c:v>121373.06819999999</c:v>
              </c:pt>
              <c:pt idx="743">
                <c:v>99445.557100000005</c:v>
              </c:pt>
              <c:pt idx="744">
                <c:v>67587.546929999997</c:v>
              </c:pt>
              <c:pt idx="745">
                <c:v>61685.935239999999</c:v>
              </c:pt>
              <c:pt idx="746">
                <c:v>150006.92980000001</c:v>
              </c:pt>
              <c:pt idx="747">
                <c:v>191287.3535</c:v>
              </c:pt>
              <c:pt idx="748">
                <c:v>92595.46084</c:v>
              </c:pt>
              <c:pt idx="749">
                <c:v>96947.05429</c:v>
              </c:pt>
              <c:pt idx="750">
                <c:v>70512.894499999995</c:v>
              </c:pt>
              <c:pt idx="751">
                <c:v>159590.4901</c:v>
              </c:pt>
              <c:pt idx="752">
                <c:v>67046.273419999998</c:v>
              </c:pt>
              <c:pt idx="753">
                <c:v>266949.23879999999</c:v>
              </c:pt>
              <c:pt idx="754">
                <c:v>315272.22480000003</c:v>
              </c:pt>
              <c:pt idx="755">
                <c:v>149138.9215</c:v>
              </c:pt>
              <c:pt idx="756">
                <c:v>215171.03820000001</c:v>
              </c:pt>
              <c:pt idx="757">
                <c:v>205197.89840000001</c:v>
              </c:pt>
              <c:pt idx="758">
                <c:v>214452.24840000001</c:v>
              </c:pt>
              <c:pt idx="759">
                <c:v>195767.9736</c:v>
              </c:pt>
              <c:pt idx="760">
                <c:v>397984.32929999998</c:v>
              </c:pt>
              <c:pt idx="761">
                <c:v>512603.10350000003</c:v>
              </c:pt>
              <c:pt idx="762">
                <c:v>218104.06690000001</c:v>
              </c:pt>
              <c:pt idx="763">
                <c:v>339004.33689999999</c:v>
              </c:pt>
              <c:pt idx="764">
                <c:v>278116.36930000002</c:v>
              </c:pt>
              <c:pt idx="765">
                <c:v>264159.30060000002</c:v>
              </c:pt>
              <c:pt idx="766">
                <c:v>197778.13370000001</c:v>
              </c:pt>
              <c:pt idx="767">
                <c:v>325749.00890000002</c:v>
              </c:pt>
              <c:pt idx="768">
                <c:v>371561.97639999999</c:v>
              </c:pt>
              <c:pt idx="769">
                <c:v>174581.67679999999</c:v>
              </c:pt>
              <c:pt idx="770">
                <c:v>208489.3694</c:v>
              </c:pt>
              <c:pt idx="771">
                <c:v>84495.166670000006</c:v>
              </c:pt>
              <c:pt idx="772">
                <c:v>76661.250029999996</c:v>
              </c:pt>
              <c:pt idx="773">
                <c:v>64034.940459999998</c:v>
              </c:pt>
              <c:pt idx="774">
                <c:v>148839.9749</c:v>
              </c:pt>
              <c:pt idx="775">
                <c:v>172541.5079</c:v>
              </c:pt>
              <c:pt idx="776">
                <c:v>87991.663</c:v>
              </c:pt>
              <c:pt idx="777">
                <c:v>123445.38159999999</c:v>
              </c:pt>
              <c:pt idx="778">
                <c:v>77344.691869999995</c:v>
              </c:pt>
              <c:pt idx="779">
                <c:v>158963.02489999999</c:v>
              </c:pt>
              <c:pt idx="780">
                <c:v>69598.071150000003</c:v>
              </c:pt>
              <c:pt idx="781">
                <c:v>161275.60219999999</c:v>
              </c:pt>
              <c:pt idx="782">
                <c:v>325215.07679999998</c:v>
              </c:pt>
              <c:pt idx="783">
                <c:v>96957.295840000006</c:v>
              </c:pt>
              <c:pt idx="784">
                <c:v>85224.47709</c:v>
              </c:pt>
              <c:pt idx="785">
                <c:v>54612.878839999998</c:v>
              </c:pt>
              <c:pt idx="786">
                <c:v>81530.612380000006</c:v>
              </c:pt>
              <c:pt idx="787">
                <c:v>160947.53260000001</c:v>
              </c:pt>
              <c:pt idx="788">
                <c:v>188736.24739999999</c:v>
              </c:pt>
              <c:pt idx="789">
                <c:v>215951.5079</c:v>
              </c:pt>
              <c:pt idx="790">
                <c:v>134995.85449999999</c:v>
              </c:pt>
              <c:pt idx="791">
                <c:v>163079.378</c:v>
              </c:pt>
              <c:pt idx="792">
                <c:v>180828.6741</c:v>
              </c:pt>
              <c:pt idx="793">
                <c:v>171196.1752</c:v>
              </c:pt>
              <c:pt idx="794">
                <c:v>129719.0505</c:v>
              </c:pt>
              <c:pt idx="795">
                <c:v>142127.6421</c:v>
              </c:pt>
              <c:pt idx="796">
                <c:v>152124.40789999999</c:v>
              </c:pt>
              <c:pt idx="797">
                <c:v>74132.787020000003</c:v>
              </c:pt>
              <c:pt idx="798">
                <c:v>91143.028609999994</c:v>
              </c:pt>
              <c:pt idx="799">
                <c:v>60528.093359999999</c:v>
              </c:pt>
              <c:pt idx="800">
                <c:v>38340.599609999997</c:v>
              </c:pt>
              <c:pt idx="801">
                <c:v>37453.006179999997</c:v>
              </c:pt>
              <c:pt idx="802">
                <c:v>77997.045010000002</c:v>
              </c:pt>
              <c:pt idx="803">
                <c:v>79752.282680000004</c:v>
              </c:pt>
              <c:pt idx="804">
                <c:v>37155.588479999999</c:v>
              </c:pt>
              <c:pt idx="805">
                <c:v>45046.513209999997</c:v>
              </c:pt>
              <c:pt idx="806">
                <c:v>55489.332759999998</c:v>
              </c:pt>
              <c:pt idx="807">
                <c:v>41893.303160000003</c:v>
              </c:pt>
              <c:pt idx="808">
                <c:v>34348.50419</c:v>
              </c:pt>
              <c:pt idx="809">
                <c:v>78276.831219999993</c:v>
              </c:pt>
              <c:pt idx="810">
                <c:v>92851.402660000007</c:v>
              </c:pt>
              <c:pt idx="811">
                <c:v>54845.789299999997</c:v>
              </c:pt>
              <c:pt idx="812">
                <c:v>48037.799899999998</c:v>
              </c:pt>
              <c:pt idx="813">
                <c:v>65905.723259999999</c:v>
              </c:pt>
              <c:pt idx="814">
                <c:v>84870.051300000006</c:v>
              </c:pt>
              <c:pt idx="815">
                <c:v>262459.50569999998</c:v>
              </c:pt>
              <c:pt idx="816">
                <c:v>228124.39799999999</c:v>
              </c:pt>
              <c:pt idx="817">
                <c:v>162929.4921</c:v>
              </c:pt>
              <c:pt idx="818">
                <c:v>58359.832179999998</c:v>
              </c:pt>
              <c:pt idx="819">
                <c:v>85605.331919999997</c:v>
              </c:pt>
              <c:pt idx="820">
                <c:v>84836.414340000003</c:v>
              </c:pt>
              <c:pt idx="821">
                <c:v>64308.914219999999</c:v>
              </c:pt>
              <c:pt idx="822">
                <c:v>131168.48550000001</c:v>
              </c:pt>
              <c:pt idx="823">
                <c:v>232410.198</c:v>
              </c:pt>
              <c:pt idx="824">
                <c:v>195831.0975</c:v>
              </c:pt>
              <c:pt idx="825">
                <c:v>90716.547890000002</c:v>
              </c:pt>
              <c:pt idx="826">
                <c:v>131638.0196</c:v>
              </c:pt>
              <c:pt idx="827">
                <c:v>81910.872619999995</c:v>
              </c:pt>
              <c:pt idx="828">
                <c:v>54821.908510000001</c:v>
              </c:pt>
              <c:pt idx="829">
                <c:v>155615.41940000001</c:v>
              </c:pt>
              <c:pt idx="830">
                <c:v>264086.89380000002</c:v>
              </c:pt>
              <c:pt idx="831">
                <c:v>272761.29749999999</c:v>
              </c:pt>
              <c:pt idx="832">
                <c:v>104689.4279</c:v>
              </c:pt>
              <c:pt idx="833">
                <c:v>131170.5969</c:v>
              </c:pt>
              <c:pt idx="834">
                <c:v>123179.48940000001</c:v>
              </c:pt>
              <c:pt idx="835">
                <c:v>124431.04640000001</c:v>
              </c:pt>
              <c:pt idx="836">
                <c:v>162166.83600000001</c:v>
              </c:pt>
              <c:pt idx="837">
                <c:v>354042.0232</c:v>
              </c:pt>
              <c:pt idx="838">
                <c:v>327352.26140000002</c:v>
              </c:pt>
              <c:pt idx="839">
                <c:v>164809.30300000001</c:v>
              </c:pt>
              <c:pt idx="840">
                <c:v>151157.79430000001</c:v>
              </c:pt>
              <c:pt idx="841">
                <c:v>126895.9365</c:v>
              </c:pt>
              <c:pt idx="842">
                <c:v>166395.44579999999</c:v>
              </c:pt>
              <c:pt idx="843">
                <c:v>167796.3548</c:v>
              </c:pt>
              <c:pt idx="844">
                <c:v>351146.01699999999</c:v>
              </c:pt>
              <c:pt idx="845">
                <c:v>420738.82179999998</c:v>
              </c:pt>
              <c:pt idx="846">
                <c:v>186166.1508</c:v>
              </c:pt>
              <c:pt idx="847">
                <c:v>251449.52960000001</c:v>
              </c:pt>
              <c:pt idx="848">
                <c:v>280321.81069999997</c:v>
              </c:pt>
              <c:pt idx="849">
                <c:v>313434.93329999998</c:v>
              </c:pt>
              <c:pt idx="850">
                <c:v>257324.60310000001</c:v>
              </c:pt>
              <c:pt idx="851">
                <c:v>455554.33600000001</c:v>
              </c:pt>
              <c:pt idx="852">
                <c:v>556865.20330000005</c:v>
              </c:pt>
              <c:pt idx="853">
                <c:v>354856.04489999998</c:v>
              </c:pt>
              <c:pt idx="854">
                <c:v>283284.58130000002</c:v>
              </c:pt>
              <c:pt idx="855">
                <c:v>297500.674</c:v>
              </c:pt>
              <c:pt idx="856">
                <c:v>285968.4878</c:v>
              </c:pt>
              <c:pt idx="857">
                <c:v>237946.63269999999</c:v>
              </c:pt>
              <c:pt idx="858">
                <c:v>340851.50589999999</c:v>
              </c:pt>
              <c:pt idx="859">
                <c:v>388187.60139999999</c:v>
              </c:pt>
              <c:pt idx="860">
                <c:v>139178.9841</c:v>
              </c:pt>
              <c:pt idx="861">
                <c:v>66400.303050000002</c:v>
              </c:pt>
              <c:pt idx="862">
                <c:v>42723.524460000001</c:v>
              </c:pt>
              <c:pt idx="863">
                <c:v>35014.39948</c:v>
              </c:pt>
              <c:pt idx="864">
                <c:v>27210.406630000001</c:v>
              </c:pt>
              <c:pt idx="865">
                <c:v>79840.088250000001</c:v>
              </c:pt>
              <c:pt idx="866">
                <c:v>82484.44829</c:v>
              </c:pt>
              <c:pt idx="867">
                <c:v>51497.23734</c:v>
              </c:pt>
              <c:pt idx="868">
                <c:v>42871.832869999998</c:v>
              </c:pt>
              <c:pt idx="869">
                <c:v>39104.6391</c:v>
              </c:pt>
              <c:pt idx="870">
                <c:v>34406.750010000003</c:v>
              </c:pt>
              <c:pt idx="871">
                <c:v>39403.658560000003</c:v>
              </c:pt>
              <c:pt idx="872">
                <c:v>96830.902419999999</c:v>
              </c:pt>
              <c:pt idx="873">
                <c:v>99380.3946</c:v>
              </c:pt>
              <c:pt idx="874">
                <c:v>61656.181329999999</c:v>
              </c:pt>
              <c:pt idx="875">
                <c:v>69163.557369999995</c:v>
              </c:pt>
              <c:pt idx="876">
                <c:v>113112.86500000001</c:v>
              </c:pt>
              <c:pt idx="877">
                <c:v>253686.30249999999</c:v>
              </c:pt>
              <c:pt idx="878">
                <c:v>210305.29190000001</c:v>
              </c:pt>
              <c:pt idx="879">
                <c:v>364087.42430000001</c:v>
              </c:pt>
              <c:pt idx="880">
                <c:v>397480.36949999997</c:v>
              </c:pt>
              <c:pt idx="881">
                <c:v>204028.17679999999</c:v>
              </c:pt>
              <c:pt idx="882">
                <c:v>172797.9351</c:v>
              </c:pt>
              <c:pt idx="883">
                <c:v>258970.65410000001</c:v>
              </c:pt>
              <c:pt idx="884">
                <c:v>368789.57260000001</c:v>
              </c:pt>
              <c:pt idx="885">
                <c:v>278071.38660000003</c:v>
              </c:pt>
              <c:pt idx="886">
                <c:v>373959.36200000002</c:v>
              </c:pt>
              <c:pt idx="887">
                <c:v>402057.25290000002</c:v>
              </c:pt>
              <c:pt idx="888">
                <c:v>205719.45319999999</c:v>
              </c:pt>
              <c:pt idx="889">
                <c:v>177626.95009999999</c:v>
              </c:pt>
              <c:pt idx="890">
                <c:v>70441.90741</c:v>
              </c:pt>
              <c:pt idx="891">
                <c:v>162923.84959999999</c:v>
              </c:pt>
              <c:pt idx="892">
                <c:v>138752.5276</c:v>
              </c:pt>
              <c:pt idx="893">
                <c:v>252458.2622</c:v>
              </c:pt>
              <c:pt idx="894">
                <c:v>293917.85249999998</c:v>
              </c:pt>
              <c:pt idx="895">
                <c:v>138350.12179999999</c:v>
              </c:pt>
              <c:pt idx="896">
                <c:v>130067.27559999999</c:v>
              </c:pt>
              <c:pt idx="897">
                <c:v>107168.6611</c:v>
              </c:pt>
              <c:pt idx="898">
                <c:v>224030.55439999999</c:v>
              </c:pt>
              <c:pt idx="899">
                <c:v>201918.22210000001</c:v>
              </c:pt>
              <c:pt idx="900">
                <c:v>329344.2683</c:v>
              </c:pt>
              <c:pt idx="901">
                <c:v>308642.97720000002</c:v>
              </c:pt>
              <c:pt idx="902">
                <c:v>134472.40659999999</c:v>
              </c:pt>
              <c:pt idx="903">
                <c:v>143809.7206</c:v>
              </c:pt>
              <c:pt idx="904">
                <c:v>123252.1511</c:v>
              </c:pt>
              <c:pt idx="905">
                <c:v>40067.151210000004</c:v>
              </c:pt>
              <c:pt idx="906">
                <c:v>143752.73680000001</c:v>
              </c:pt>
              <c:pt idx="907">
                <c:v>389904.0086</c:v>
              </c:pt>
              <c:pt idx="908">
                <c:v>461280.7856</c:v>
              </c:pt>
              <c:pt idx="909">
                <c:v>221578.69680000001</c:v>
              </c:pt>
              <c:pt idx="910">
                <c:v>253702.223</c:v>
              </c:pt>
              <c:pt idx="911">
                <c:v>200616.07620000001</c:v>
              </c:pt>
              <c:pt idx="912">
                <c:v>211700.8132</c:v>
              </c:pt>
              <c:pt idx="913">
                <c:v>282757.71139999997</c:v>
              </c:pt>
              <c:pt idx="914">
                <c:v>479010.15669999999</c:v>
              </c:pt>
              <c:pt idx="915">
                <c:v>454543.28580000001</c:v>
              </c:pt>
              <c:pt idx="916">
                <c:v>242185.1807</c:v>
              </c:pt>
              <c:pt idx="917">
                <c:v>281531.68560000003</c:v>
              </c:pt>
              <c:pt idx="918">
                <c:v>219363.22010000001</c:v>
              </c:pt>
              <c:pt idx="919">
                <c:v>204005.5822</c:v>
              </c:pt>
              <c:pt idx="920">
                <c:v>69579.068459999995</c:v>
              </c:pt>
              <c:pt idx="921">
                <c:v>87184.740030000001</c:v>
              </c:pt>
              <c:pt idx="922">
                <c:v>78700.436050000004</c:v>
              </c:pt>
              <c:pt idx="923">
                <c:v>39809.559090000002</c:v>
              </c:pt>
              <c:pt idx="924">
                <c:v>45839.238770000004</c:v>
              </c:pt>
              <c:pt idx="925">
                <c:v>36851.763749999998</c:v>
              </c:pt>
              <c:pt idx="926">
                <c:v>33225.670469999997</c:v>
              </c:pt>
              <c:pt idx="927">
                <c:v>30423.391459999999</c:v>
              </c:pt>
              <c:pt idx="928">
                <c:v>80345.637659999993</c:v>
              </c:pt>
              <c:pt idx="929">
                <c:v>95297.338629999998</c:v>
              </c:pt>
              <c:pt idx="930">
                <c:v>45324.054530000001</c:v>
              </c:pt>
              <c:pt idx="931">
                <c:v>51604.118410000003</c:v>
              </c:pt>
              <c:pt idx="932">
                <c:v>37870.119030000002</c:v>
              </c:pt>
              <c:pt idx="933">
                <c:v>42723.524460000001</c:v>
              </c:pt>
              <c:pt idx="934">
                <c:v>35169.915809999999</c:v>
              </c:pt>
              <c:pt idx="935">
                <c:v>61148.205009999998</c:v>
              </c:pt>
              <c:pt idx="936">
                <c:v>77171.701799999995</c:v>
              </c:pt>
              <c:pt idx="937">
                <c:v>40881.354910000002</c:v>
              </c:pt>
              <c:pt idx="938">
                <c:v>43085.595009999997</c:v>
              </c:pt>
              <c:pt idx="939">
                <c:v>43894.993430000002</c:v>
              </c:pt>
              <c:pt idx="940">
                <c:v>67780.728889999999</c:v>
              </c:pt>
              <c:pt idx="941">
                <c:v>51907.943149999999</c:v>
              </c:pt>
              <c:pt idx="942">
                <c:v>93508.633889999997</c:v>
              </c:pt>
              <c:pt idx="943">
                <c:v>95343.595509999999</c:v>
              </c:pt>
              <c:pt idx="944">
                <c:v>59514.992330000001</c:v>
              </c:pt>
              <c:pt idx="945">
                <c:v>65133.966200000003</c:v>
              </c:pt>
              <c:pt idx="946">
                <c:v>70641.253719999993</c:v>
              </c:pt>
              <c:pt idx="947">
                <c:v>48442.171479999997</c:v>
              </c:pt>
              <c:pt idx="948">
                <c:v>46291.371919999998</c:v>
              </c:pt>
              <c:pt idx="949">
                <c:v>73453.143290000007</c:v>
              </c:pt>
              <c:pt idx="950">
                <c:v>71508.897949999999</c:v>
              </c:pt>
              <c:pt idx="951">
                <c:v>30066.126179999999</c:v>
              </c:pt>
              <c:pt idx="952">
                <c:v>37726.615899999997</c:v>
              </c:pt>
              <c:pt idx="953">
                <c:v>30831.694630000002</c:v>
              </c:pt>
              <c:pt idx="954">
                <c:v>146811.45509999999</c:v>
              </c:pt>
              <c:pt idx="955">
                <c:v>99867.329620000004</c:v>
              </c:pt>
              <c:pt idx="956">
                <c:v>210664.8628</c:v>
              </c:pt>
              <c:pt idx="957">
                <c:v>266271.03909999999</c:v>
              </c:pt>
              <c:pt idx="958">
                <c:v>123084.03909999999</c:v>
              </c:pt>
              <c:pt idx="959">
                <c:v>162727.52480000001</c:v>
              </c:pt>
              <c:pt idx="960">
                <c:v>114708.946</c:v>
              </c:pt>
              <c:pt idx="961">
                <c:v>122318.9075</c:v>
              </c:pt>
              <c:pt idx="962">
                <c:v>112010.34450000001</c:v>
              </c:pt>
              <c:pt idx="963">
                <c:v>229861.47029999999</c:v>
              </c:pt>
              <c:pt idx="964">
                <c:v>249981.24969999999</c:v>
              </c:pt>
              <c:pt idx="965">
                <c:v>136480.24909999999</c:v>
              </c:pt>
              <c:pt idx="966">
                <c:v>127369.8026</c:v>
              </c:pt>
              <c:pt idx="967">
                <c:v>43537.728159999999</c:v>
              </c:pt>
              <c:pt idx="968">
                <c:v>120407.4133</c:v>
              </c:pt>
              <c:pt idx="969">
                <c:v>226375.54310000001</c:v>
              </c:pt>
              <c:pt idx="970">
                <c:v>337900.17820000002</c:v>
              </c:pt>
              <c:pt idx="971">
                <c:v>355069.54009999998</c:v>
              </c:pt>
              <c:pt idx="972">
                <c:v>153893.68520000001</c:v>
              </c:pt>
              <c:pt idx="973">
                <c:v>159625.7409</c:v>
              </c:pt>
              <c:pt idx="974">
                <c:v>133961.967</c:v>
              </c:pt>
              <c:pt idx="975">
                <c:v>236305.15640000001</c:v>
              </c:pt>
              <c:pt idx="976">
                <c:v>313491.73509999999</c:v>
              </c:pt>
              <c:pt idx="977">
                <c:v>370355.00170000002</c:v>
              </c:pt>
              <c:pt idx="978">
                <c:v>369091.05540000001</c:v>
              </c:pt>
              <c:pt idx="979">
                <c:v>209026.0197</c:v>
              </c:pt>
              <c:pt idx="980">
                <c:v>228177.3168</c:v>
              </c:pt>
              <c:pt idx="981">
                <c:v>154494.78200000001</c:v>
              </c:pt>
              <c:pt idx="982">
                <c:v>50736.474170000001</c:v>
              </c:pt>
              <c:pt idx="983">
                <c:v>43292.149239999999</c:v>
              </c:pt>
              <c:pt idx="984">
                <c:v>77335.918600000005</c:v>
              </c:pt>
              <c:pt idx="985">
                <c:v>85070.234890000007</c:v>
              </c:pt>
              <c:pt idx="986">
                <c:v>48831.666109999998</c:v>
              </c:pt>
              <c:pt idx="987">
                <c:v>52075.157180000002</c:v>
              </c:pt>
              <c:pt idx="988">
                <c:v>30424.726259999999</c:v>
              </c:pt>
              <c:pt idx="989">
                <c:v>20495.11303</c:v>
              </c:pt>
              <c:pt idx="990">
                <c:v>40742.171679999999</c:v>
              </c:pt>
              <c:pt idx="991">
                <c:v>69864.836989999996</c:v>
              </c:pt>
              <c:pt idx="992">
                <c:v>100120.7111</c:v>
              </c:pt>
              <c:pt idx="993">
                <c:v>49825.097040000001</c:v>
              </c:pt>
              <c:pt idx="994">
                <c:v>46566.462050000002</c:v>
              </c:pt>
              <c:pt idx="995">
                <c:v>37923.76586</c:v>
              </c:pt>
              <c:pt idx="996">
                <c:v>50084.812700000002</c:v>
              </c:pt>
              <c:pt idx="997">
                <c:v>41885.828280000002</c:v>
              </c:pt>
              <c:pt idx="998">
                <c:v>147503.57320000001</c:v>
              </c:pt>
              <c:pt idx="999">
                <c:v>151639.1838</c:v>
              </c:pt>
              <c:pt idx="1000">
                <c:v>72457.297590000002</c:v>
              </c:pt>
              <c:pt idx="1001">
                <c:v>67355.061180000004</c:v>
              </c:pt>
              <c:pt idx="1002">
                <c:v>58941.792829999999</c:v>
              </c:pt>
              <c:pt idx="1003">
                <c:v>58796.785020000003</c:v>
              </c:pt>
              <c:pt idx="1004">
                <c:v>57019.389669999997</c:v>
              </c:pt>
              <c:pt idx="1005">
                <c:v>155918.38260000001</c:v>
              </c:pt>
              <c:pt idx="1006">
                <c:v>208489.09030000001</c:v>
              </c:pt>
              <c:pt idx="1007">
                <c:v>118580.47259999999</c:v>
              </c:pt>
              <c:pt idx="1008">
                <c:v>142758.8811</c:v>
              </c:pt>
              <c:pt idx="1009">
                <c:v>96620.986929999999</c:v>
              </c:pt>
              <c:pt idx="1010">
                <c:v>78861.594939999995</c:v>
              </c:pt>
              <c:pt idx="1011">
                <c:v>70279.474390000003</c:v>
              </c:pt>
              <c:pt idx="1012">
                <c:v>87748.862890000004</c:v>
              </c:pt>
              <c:pt idx="1013">
                <c:v>92053.325769999996</c:v>
              </c:pt>
              <c:pt idx="1014">
                <c:v>51751.383249999999</c:v>
              </c:pt>
              <c:pt idx="1015">
                <c:v>50934.983189999999</c:v>
              </c:pt>
              <c:pt idx="1016">
                <c:v>36113.934869999997</c:v>
              </c:pt>
              <c:pt idx="1017">
                <c:v>31023.359769999999</c:v>
              </c:pt>
              <c:pt idx="1018">
                <c:v>22334.212530000001</c:v>
              </c:pt>
              <c:pt idx="1019">
                <c:v>69440.928799999994</c:v>
              </c:pt>
              <c:pt idx="1020">
                <c:v>92159.029790000001</c:v>
              </c:pt>
              <c:pt idx="1021">
                <c:v>57296.287850000001</c:v>
              </c:pt>
              <c:pt idx="1022">
                <c:v>57184.941270000003</c:v>
              </c:pt>
              <c:pt idx="1023">
                <c:v>40951.10428</c:v>
              </c:pt>
              <c:pt idx="1024">
                <c:v>37672.447289999996</c:v>
              </c:pt>
              <c:pt idx="1025">
                <c:v>38648.137519999997</c:v>
              </c:pt>
              <c:pt idx="1026">
                <c:v>96020.545370000007</c:v>
              </c:pt>
              <c:pt idx="1027">
                <c:v>105662.59420000001</c:v>
              </c:pt>
              <c:pt idx="1028">
                <c:v>54738.483520000002</c:v>
              </c:pt>
              <c:pt idx="1029">
                <c:v>40131.573510000002</c:v>
              </c:pt>
              <c:pt idx="1030">
                <c:v>70402.991930000004</c:v>
              </c:pt>
              <c:pt idx="1031">
                <c:v>62501.740700000002</c:v>
              </c:pt>
              <c:pt idx="1032">
                <c:v>53675.218280000001</c:v>
              </c:pt>
              <c:pt idx="1033">
                <c:v>102606.327</c:v>
              </c:pt>
              <c:pt idx="1034">
                <c:v>124988.15549999999</c:v>
              </c:pt>
              <c:pt idx="1035">
                <c:v>67521.037490000002</c:v>
              </c:pt>
              <c:pt idx="1036">
                <c:v>70020.596009999994</c:v>
              </c:pt>
              <c:pt idx="1037">
                <c:v>126954.17019999999</c:v>
              </c:pt>
              <c:pt idx="1038">
                <c:v>97558.247050000005</c:v>
              </c:pt>
              <c:pt idx="1039">
                <c:v>97039.009869999994</c:v>
              </c:pt>
              <c:pt idx="1040">
                <c:v>168349.2653</c:v>
              </c:pt>
              <c:pt idx="1041">
                <c:v>202017.42199999999</c:v>
              </c:pt>
              <c:pt idx="1042">
                <c:v>108459.0001</c:v>
              </c:pt>
              <c:pt idx="1043">
                <c:v>112536.3771</c:v>
              </c:pt>
              <c:pt idx="1044">
                <c:v>100479.93</c:v>
              </c:pt>
              <c:pt idx="1045">
                <c:v>81649.688670000003</c:v>
              </c:pt>
              <c:pt idx="1046">
                <c:v>71529.162639999995</c:v>
              </c:pt>
              <c:pt idx="1047">
                <c:v>160938.60159999999</c:v>
              </c:pt>
              <c:pt idx="1048">
                <c:v>164998.84460000001</c:v>
              </c:pt>
              <c:pt idx="1049">
                <c:v>97946.783049999998</c:v>
              </c:pt>
              <c:pt idx="1050">
                <c:v>87834.253679999994</c:v>
              </c:pt>
              <c:pt idx="1051">
                <c:v>95509.134980000003</c:v>
              </c:pt>
              <c:pt idx="1052">
                <c:v>77229.971890000001</c:v>
              </c:pt>
              <c:pt idx="1053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3CE2-4C96-B689-31426A836CCD}"/>
            </c:ext>
          </c:extLst>
        </c:ser>
        <c:ser>
          <c:idx val="1"/>
          <c:order val="1"/>
          <c:tx>
            <c:v>Sum of COST_OF_SALES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054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  <c:pt idx="1053">
                <c:v>(blank)</c:v>
              </c:pt>
            </c:strLit>
          </c:cat>
          <c:val>
            <c:numLit>
              <c:formatCode>General</c:formatCode>
              <c:ptCount val="1054"/>
              <c:pt idx="0">
                <c:v>230079.62100000001</c:v>
              </c:pt>
              <c:pt idx="1">
                <c:v>306986.12050000002</c:v>
              </c:pt>
              <c:pt idx="2">
                <c:v>87986.318209999998</c:v>
              </c:pt>
              <c:pt idx="3">
                <c:v>202881.1777</c:v>
              </c:pt>
              <c:pt idx="4">
                <c:v>333806.29190000001</c:v>
              </c:pt>
              <c:pt idx="5">
                <c:v>313652.34830000001</c:v>
              </c:pt>
              <c:pt idx="6">
                <c:v>183083.285</c:v>
              </c:pt>
              <c:pt idx="7">
                <c:v>313446.06809999997</c:v>
              </c:pt>
              <c:pt idx="8">
                <c:v>229533.9737</c:v>
              </c:pt>
              <c:pt idx="9">
                <c:v>99381.967520000006</c:v>
              </c:pt>
              <c:pt idx="10">
                <c:v>104816.45849999999</c:v>
              </c:pt>
              <c:pt idx="11">
                <c:v>141333.9963</c:v>
              </c:pt>
              <c:pt idx="12">
                <c:v>143179.67000000001</c:v>
              </c:pt>
              <c:pt idx="13">
                <c:v>93126.147240000006</c:v>
              </c:pt>
              <c:pt idx="14">
                <c:v>112186.30869999999</c:v>
              </c:pt>
              <c:pt idx="15">
                <c:v>78096.760179999997</c:v>
              </c:pt>
              <c:pt idx="16">
                <c:v>97159.002590000004</c:v>
              </c:pt>
              <c:pt idx="17">
                <c:v>83350.43316</c:v>
              </c:pt>
              <c:pt idx="18">
                <c:v>132703.33540000001</c:v>
              </c:pt>
              <c:pt idx="19">
                <c:v>146928.4118</c:v>
              </c:pt>
              <c:pt idx="20">
                <c:v>72782.284320000006</c:v>
              </c:pt>
              <c:pt idx="21">
                <c:v>81789.136119999996</c:v>
              </c:pt>
              <c:pt idx="22">
                <c:v>88388.916070000007</c:v>
              </c:pt>
              <c:pt idx="23">
                <c:v>57157.28254</c:v>
              </c:pt>
              <c:pt idx="24">
                <c:v>62863.987240000002</c:v>
              </c:pt>
              <c:pt idx="25">
                <c:v>114823.79519999999</c:v>
              </c:pt>
              <c:pt idx="26">
                <c:v>152636.27660000001</c:v>
              </c:pt>
              <c:pt idx="27">
                <c:v>81583.166949999999</c:v>
              </c:pt>
              <c:pt idx="28">
                <c:v>71377.156459999998</c:v>
              </c:pt>
              <c:pt idx="29">
                <c:v>49769.098239999999</c:v>
              </c:pt>
              <c:pt idx="30">
                <c:v>66529.441999999995</c:v>
              </c:pt>
              <c:pt idx="31">
                <c:v>63757.839870000003</c:v>
              </c:pt>
              <c:pt idx="32">
                <c:v>135609.50760000001</c:v>
              </c:pt>
              <c:pt idx="33">
                <c:v>178435.71530000001</c:v>
              </c:pt>
              <c:pt idx="34">
                <c:v>111466.5168</c:v>
              </c:pt>
              <c:pt idx="35">
                <c:v>140505.6347</c:v>
              </c:pt>
              <c:pt idx="36">
                <c:v>128496.2877</c:v>
              </c:pt>
              <c:pt idx="37">
                <c:v>195078.60329999999</c:v>
              </c:pt>
              <c:pt idx="38">
                <c:v>101977.99</c:v>
              </c:pt>
              <c:pt idx="39">
                <c:v>313529.18770000001</c:v>
              </c:pt>
              <c:pt idx="40">
                <c:v>329754.7795</c:v>
              </c:pt>
              <c:pt idx="41">
                <c:v>141530.70869999999</c:v>
              </c:pt>
              <c:pt idx="42">
                <c:v>154828.68460000001</c:v>
              </c:pt>
              <c:pt idx="43">
                <c:v>139824.16159999999</c:v>
              </c:pt>
              <c:pt idx="44">
                <c:v>166893.3689</c:v>
              </c:pt>
              <c:pt idx="45">
                <c:v>141027.4345</c:v>
              </c:pt>
              <c:pt idx="46">
                <c:v>343519.87550000002</c:v>
              </c:pt>
              <c:pt idx="47">
                <c:v>373973.59330000001</c:v>
              </c:pt>
              <c:pt idx="48">
                <c:v>136797.07740000001</c:v>
              </c:pt>
              <c:pt idx="49">
                <c:v>152887.10639999999</c:v>
              </c:pt>
              <c:pt idx="50">
                <c:v>53463.244209999997</c:v>
              </c:pt>
              <c:pt idx="51">
                <c:v>107736.44409999999</c:v>
              </c:pt>
              <c:pt idx="52">
                <c:v>75934.394820000001</c:v>
              </c:pt>
              <c:pt idx="53">
                <c:v>322089.78899999999</c:v>
              </c:pt>
              <c:pt idx="54">
                <c:v>320116.92430000001</c:v>
              </c:pt>
              <c:pt idx="55">
                <c:v>140752.60159999999</c:v>
              </c:pt>
              <c:pt idx="56">
                <c:v>134505.40419999999</c:v>
              </c:pt>
              <c:pt idx="57">
                <c:v>227546.4466</c:v>
              </c:pt>
              <c:pt idx="58">
                <c:v>228214.1421</c:v>
              </c:pt>
              <c:pt idx="59">
                <c:v>365935.65299999999</c:v>
              </c:pt>
              <c:pt idx="60">
                <c:v>686656.79099999997</c:v>
              </c:pt>
              <c:pt idx="61">
                <c:v>872081.58499999996</c:v>
              </c:pt>
              <c:pt idx="62">
                <c:v>495554.44990000001</c:v>
              </c:pt>
              <c:pt idx="63">
                <c:v>557567.13699999999</c:v>
              </c:pt>
              <c:pt idx="64">
                <c:v>323325.02990000002</c:v>
              </c:pt>
              <c:pt idx="65">
                <c:v>267308.50709999999</c:v>
              </c:pt>
              <c:pt idx="66">
                <c:v>168135.69</c:v>
              </c:pt>
              <c:pt idx="67">
                <c:v>483774.59669999999</c:v>
              </c:pt>
              <c:pt idx="68">
                <c:v>541498.95819999999</c:v>
              </c:pt>
              <c:pt idx="69">
                <c:v>233589.98300000001</c:v>
              </c:pt>
              <c:pt idx="70">
                <c:v>297642.89140000002</c:v>
              </c:pt>
              <c:pt idx="71">
                <c:v>191499.0428</c:v>
              </c:pt>
              <c:pt idx="72">
                <c:v>197153.424</c:v>
              </c:pt>
              <c:pt idx="73">
                <c:v>168975.174</c:v>
              </c:pt>
              <c:pt idx="74">
                <c:v>406765.91399999999</c:v>
              </c:pt>
              <c:pt idx="75">
                <c:v>534383.14309999999</c:v>
              </c:pt>
              <c:pt idx="76">
                <c:v>233191.10459999999</c:v>
              </c:pt>
              <c:pt idx="77">
                <c:v>250794.2213</c:v>
              </c:pt>
              <c:pt idx="78">
                <c:v>90571.588919999995</c:v>
              </c:pt>
              <c:pt idx="79">
                <c:v>88255.840989999997</c:v>
              </c:pt>
              <c:pt idx="80">
                <c:v>172344.30439999999</c:v>
              </c:pt>
              <c:pt idx="81">
                <c:v>192019.14430000001</c:v>
              </c:pt>
              <c:pt idx="82">
                <c:v>165201.30499999999</c:v>
              </c:pt>
              <c:pt idx="83">
                <c:v>67061.622709999996</c:v>
              </c:pt>
              <c:pt idx="84">
                <c:v>77703.646330000003</c:v>
              </c:pt>
              <c:pt idx="85">
                <c:v>127394.2892</c:v>
              </c:pt>
              <c:pt idx="86">
                <c:v>122275.1026</c:v>
              </c:pt>
              <c:pt idx="87">
                <c:v>118186.575</c:v>
              </c:pt>
              <c:pt idx="88">
                <c:v>271550.89559999999</c:v>
              </c:pt>
              <c:pt idx="89">
                <c:v>352250.83010000002</c:v>
              </c:pt>
              <c:pt idx="90">
                <c:v>160525.42689999999</c:v>
              </c:pt>
              <c:pt idx="91">
                <c:v>187072.59520000001</c:v>
              </c:pt>
              <c:pt idx="92">
                <c:v>239700.68479999999</c:v>
              </c:pt>
              <c:pt idx="93">
                <c:v>153366.01879999999</c:v>
              </c:pt>
              <c:pt idx="94">
                <c:v>134523.0686</c:v>
              </c:pt>
              <c:pt idx="95">
                <c:v>187742.3</c:v>
              </c:pt>
              <c:pt idx="96">
                <c:v>213540.73420000001</c:v>
              </c:pt>
              <c:pt idx="97">
                <c:v>116856.3146</c:v>
              </c:pt>
              <c:pt idx="98">
                <c:v>130784.44469999999</c:v>
              </c:pt>
              <c:pt idx="99">
                <c:v>115305.8052</c:v>
              </c:pt>
              <c:pt idx="100">
                <c:v>121264.7031</c:v>
              </c:pt>
              <c:pt idx="101">
                <c:v>183278.5024</c:v>
              </c:pt>
              <c:pt idx="102">
                <c:v>326322.52600000001</c:v>
              </c:pt>
              <c:pt idx="103">
                <c:v>383727.19400000002</c:v>
              </c:pt>
              <c:pt idx="104">
                <c:v>170061.86410000001</c:v>
              </c:pt>
              <c:pt idx="105">
                <c:v>198212.0687</c:v>
              </c:pt>
              <c:pt idx="106">
                <c:v>255956.65400000001</c:v>
              </c:pt>
              <c:pt idx="107">
                <c:v>301522.35230000003</c:v>
              </c:pt>
              <c:pt idx="108">
                <c:v>627927.75870000001</c:v>
              </c:pt>
              <c:pt idx="109">
                <c:v>476692.54369999998</c:v>
              </c:pt>
              <c:pt idx="110">
                <c:v>369765.6128</c:v>
              </c:pt>
              <c:pt idx="111">
                <c:v>117190.8262</c:v>
              </c:pt>
              <c:pt idx="112">
                <c:v>165415.08379999999</c:v>
              </c:pt>
              <c:pt idx="113">
                <c:v>187344.7372</c:v>
              </c:pt>
              <c:pt idx="114">
                <c:v>106849.8988</c:v>
              </c:pt>
              <c:pt idx="115">
                <c:v>96197.482229999994</c:v>
              </c:pt>
              <c:pt idx="116">
                <c:v>292327.02830000001</c:v>
              </c:pt>
              <c:pt idx="117">
                <c:v>281159.58110000001</c:v>
              </c:pt>
              <c:pt idx="118">
                <c:v>123042.159</c:v>
              </c:pt>
              <c:pt idx="119">
                <c:v>122516.06570000001</c:v>
              </c:pt>
              <c:pt idx="120">
                <c:v>130405.26390000001</c:v>
              </c:pt>
              <c:pt idx="121">
                <c:v>150644.34820000001</c:v>
              </c:pt>
              <c:pt idx="122">
                <c:v>175656.65040000001</c:v>
              </c:pt>
              <c:pt idx="123">
                <c:v>157300.6256</c:v>
              </c:pt>
              <c:pt idx="124">
                <c:v>127601.94469999999</c:v>
              </c:pt>
              <c:pt idx="125">
                <c:v>91601.506540000002</c:v>
              </c:pt>
              <c:pt idx="126">
                <c:v>109460.1532</c:v>
              </c:pt>
              <c:pt idx="127">
                <c:v>115693.1066</c:v>
              </c:pt>
              <c:pt idx="128">
                <c:v>93157.170580000005</c:v>
              </c:pt>
              <c:pt idx="129">
                <c:v>93696.216140000004</c:v>
              </c:pt>
              <c:pt idx="130">
                <c:v>325836.94010000001</c:v>
              </c:pt>
              <c:pt idx="131">
                <c:v>465253.81569999998</c:v>
              </c:pt>
              <c:pt idx="132">
                <c:v>215907.82490000001</c:v>
              </c:pt>
              <c:pt idx="133">
                <c:v>197835.4951</c:v>
              </c:pt>
              <c:pt idx="134">
                <c:v>157693.1893</c:v>
              </c:pt>
              <c:pt idx="135">
                <c:v>218098.76190000001</c:v>
              </c:pt>
              <c:pt idx="136">
                <c:v>289864.79849999998</c:v>
              </c:pt>
              <c:pt idx="137">
                <c:v>441790.7672</c:v>
              </c:pt>
              <c:pt idx="138">
                <c:v>526707.37699999998</c:v>
              </c:pt>
              <c:pt idx="139">
                <c:v>174376.63250000001</c:v>
              </c:pt>
              <c:pt idx="140">
                <c:v>175540.11550000001</c:v>
              </c:pt>
              <c:pt idx="141">
                <c:v>187748.1722</c:v>
              </c:pt>
              <c:pt idx="142">
                <c:v>204460.6654</c:v>
              </c:pt>
              <c:pt idx="143">
                <c:v>115011.3226</c:v>
              </c:pt>
              <c:pt idx="144">
                <c:v>449274.1863</c:v>
              </c:pt>
              <c:pt idx="145">
                <c:v>614245.79410000006</c:v>
              </c:pt>
              <c:pt idx="146">
                <c:v>217364.46299999999</c:v>
              </c:pt>
              <c:pt idx="147">
                <c:v>225607.59520000001</c:v>
              </c:pt>
              <c:pt idx="148">
                <c:v>234496.5128</c:v>
              </c:pt>
              <c:pt idx="149">
                <c:v>252929.2947</c:v>
              </c:pt>
              <c:pt idx="150">
                <c:v>215118.84650000001</c:v>
              </c:pt>
              <c:pt idx="151">
                <c:v>521651.08610000001</c:v>
              </c:pt>
              <c:pt idx="152">
                <c:v>626259.38679999998</c:v>
              </c:pt>
              <c:pt idx="153">
                <c:v>473223.98070000001</c:v>
              </c:pt>
              <c:pt idx="154">
                <c:v>442155.99119999999</c:v>
              </c:pt>
              <c:pt idx="155">
                <c:v>340913.59169999999</c:v>
              </c:pt>
              <c:pt idx="156">
                <c:v>296902.67249999999</c:v>
              </c:pt>
              <c:pt idx="157">
                <c:v>192824.89009999999</c:v>
              </c:pt>
              <c:pt idx="158">
                <c:v>300213.55940000003</c:v>
              </c:pt>
              <c:pt idx="159">
                <c:v>407438.91960000002</c:v>
              </c:pt>
              <c:pt idx="160">
                <c:v>201254.71249999999</c:v>
              </c:pt>
              <c:pt idx="161">
                <c:v>220255.21919999999</c:v>
              </c:pt>
              <c:pt idx="162">
                <c:v>195254.78099999999</c:v>
              </c:pt>
              <c:pt idx="163">
                <c:v>180978.601</c:v>
              </c:pt>
              <c:pt idx="164">
                <c:v>207757.70300000001</c:v>
              </c:pt>
              <c:pt idx="165">
                <c:v>486180.54440000001</c:v>
              </c:pt>
              <c:pt idx="166">
                <c:v>492135.29229999997</c:v>
              </c:pt>
              <c:pt idx="167">
                <c:v>233554.03219999999</c:v>
              </c:pt>
              <c:pt idx="168">
                <c:v>193340.31539999999</c:v>
              </c:pt>
              <c:pt idx="169">
                <c:v>221403.64499999999</c:v>
              </c:pt>
              <c:pt idx="170">
                <c:v>192057.51079999999</c:v>
              </c:pt>
              <c:pt idx="171">
                <c:v>119544.01979999999</c:v>
              </c:pt>
              <c:pt idx="172">
                <c:v>205350.64309999999</c:v>
              </c:pt>
              <c:pt idx="173">
                <c:v>206918.91260000001</c:v>
              </c:pt>
              <c:pt idx="174">
                <c:v>135372.527</c:v>
              </c:pt>
              <c:pt idx="175">
                <c:v>139206.0269</c:v>
              </c:pt>
              <c:pt idx="176">
                <c:v>35299.06424</c:v>
              </c:pt>
              <c:pt idx="177">
                <c:v>53925.25763</c:v>
              </c:pt>
              <c:pt idx="178">
                <c:v>53688.241199999997</c:v>
              </c:pt>
              <c:pt idx="179">
                <c:v>127302.4271</c:v>
              </c:pt>
              <c:pt idx="180">
                <c:v>141012.32939999999</c:v>
              </c:pt>
              <c:pt idx="181">
                <c:v>60083.869839999999</c:v>
              </c:pt>
              <c:pt idx="182">
                <c:v>90294.376090000005</c:v>
              </c:pt>
              <c:pt idx="183">
                <c:v>173842.9209</c:v>
              </c:pt>
              <c:pt idx="184">
                <c:v>101615.732</c:v>
              </c:pt>
              <c:pt idx="185">
                <c:v>90927.089659999998</c:v>
              </c:pt>
              <c:pt idx="186">
                <c:v>95423.273990000002</c:v>
              </c:pt>
              <c:pt idx="187">
                <c:v>114395.62760000001</c:v>
              </c:pt>
              <c:pt idx="188">
                <c:v>68252.242209999997</c:v>
              </c:pt>
              <c:pt idx="189">
                <c:v>66990.881349999996</c:v>
              </c:pt>
              <c:pt idx="190">
                <c:v>105373.3</c:v>
              </c:pt>
              <c:pt idx="191">
                <c:v>79496.49424</c:v>
              </c:pt>
              <c:pt idx="192">
                <c:v>101270.9711</c:v>
              </c:pt>
              <c:pt idx="193">
                <c:v>130633.26270000001</c:v>
              </c:pt>
              <c:pt idx="194">
                <c:v>96688.497810000001</c:v>
              </c:pt>
              <c:pt idx="195">
                <c:v>48370.308989999998</c:v>
              </c:pt>
              <c:pt idx="196">
                <c:v>73393.446590000007</c:v>
              </c:pt>
              <c:pt idx="197">
                <c:v>107437.38099999999</c:v>
              </c:pt>
              <c:pt idx="198">
                <c:v>164641.35399999999</c:v>
              </c:pt>
              <c:pt idx="199">
                <c:v>78844.860499999995</c:v>
              </c:pt>
              <c:pt idx="200">
                <c:v>121612.1789</c:v>
              </c:pt>
              <c:pt idx="201">
                <c:v>255779.85449999999</c:v>
              </c:pt>
              <c:pt idx="202">
                <c:v>83020.514129999996</c:v>
              </c:pt>
              <c:pt idx="203">
                <c:v>84643.271829999998</c:v>
              </c:pt>
              <c:pt idx="204">
                <c:v>55278.707829999999</c:v>
              </c:pt>
              <c:pt idx="205">
                <c:v>173725.35750000001</c:v>
              </c:pt>
              <c:pt idx="206">
                <c:v>92416.903839999999</c:v>
              </c:pt>
              <c:pt idx="207">
                <c:v>538260.27179999999</c:v>
              </c:pt>
              <c:pt idx="208">
                <c:v>586670.51410000003</c:v>
              </c:pt>
              <c:pt idx="209">
                <c:v>277238.01040000003</c:v>
              </c:pt>
              <c:pt idx="210">
                <c:v>304508.37900000002</c:v>
              </c:pt>
              <c:pt idx="211">
                <c:v>221017.07310000001</c:v>
              </c:pt>
              <c:pt idx="212">
                <c:v>205903.82490000001</c:v>
              </c:pt>
              <c:pt idx="213">
                <c:v>307222.39539999998</c:v>
              </c:pt>
              <c:pt idx="214">
                <c:v>636341.31590000005</c:v>
              </c:pt>
              <c:pt idx="215">
                <c:v>653779.96349999995</c:v>
              </c:pt>
              <c:pt idx="216">
                <c:v>319500.00949999999</c:v>
              </c:pt>
              <c:pt idx="217">
                <c:v>376645.75089999998</c:v>
              </c:pt>
              <c:pt idx="218">
                <c:v>272809.2904</c:v>
              </c:pt>
              <c:pt idx="219">
                <c:v>77649.636530000003</c:v>
              </c:pt>
              <c:pt idx="220">
                <c:v>99367.233219999995</c:v>
              </c:pt>
              <c:pt idx="221">
                <c:v>456509.62190000003</c:v>
              </c:pt>
              <c:pt idx="222">
                <c:v>424340.94939999998</c:v>
              </c:pt>
              <c:pt idx="223">
                <c:v>203331.43479999999</c:v>
              </c:pt>
              <c:pt idx="224">
                <c:v>241134.52780000001</c:v>
              </c:pt>
              <c:pt idx="225">
                <c:v>197438.1116</c:v>
              </c:pt>
              <c:pt idx="226">
                <c:v>205114.12890000001</c:v>
              </c:pt>
              <c:pt idx="227">
                <c:v>184687.52910000001</c:v>
              </c:pt>
              <c:pt idx="228">
                <c:v>491559.42300000001</c:v>
              </c:pt>
              <c:pt idx="229">
                <c:v>562953.37080000003</c:v>
              </c:pt>
              <c:pt idx="230">
                <c:v>249203.1208</c:v>
              </c:pt>
              <c:pt idx="231">
                <c:v>265532.54619999998</c:v>
              </c:pt>
              <c:pt idx="232">
                <c:v>167021.15779999999</c:v>
              </c:pt>
              <c:pt idx="233">
                <c:v>174723.17540000001</c:v>
              </c:pt>
              <c:pt idx="234">
                <c:v>167239.6488</c:v>
              </c:pt>
              <c:pt idx="235">
                <c:v>384006.0453</c:v>
              </c:pt>
              <c:pt idx="236">
                <c:v>463250.07130000001</c:v>
              </c:pt>
              <c:pt idx="237">
                <c:v>218347.7978</c:v>
              </c:pt>
              <c:pt idx="238">
                <c:v>323293.39659999998</c:v>
              </c:pt>
              <c:pt idx="239">
                <c:v>259860.51250000001</c:v>
              </c:pt>
              <c:pt idx="240">
                <c:v>304334.78460000001</c:v>
              </c:pt>
              <c:pt idx="241">
                <c:v>287168.5661</c:v>
              </c:pt>
              <c:pt idx="242">
                <c:v>660937.80480000004</c:v>
              </c:pt>
              <c:pt idx="243">
                <c:v>797788.89199999999</c:v>
              </c:pt>
              <c:pt idx="244">
                <c:v>398562.60739999998</c:v>
              </c:pt>
              <c:pt idx="245">
                <c:v>662850.99080000003</c:v>
              </c:pt>
              <c:pt idx="246">
                <c:v>523480.30330000003</c:v>
              </c:pt>
              <c:pt idx="247">
                <c:v>517180.54330000002</c:v>
              </c:pt>
              <c:pt idx="248">
                <c:v>348177.12050000002</c:v>
              </c:pt>
              <c:pt idx="249">
                <c:v>558766.69030000002</c:v>
              </c:pt>
              <c:pt idx="250">
                <c:v>616169.85140000004</c:v>
              </c:pt>
              <c:pt idx="251">
                <c:v>261088.38639999999</c:v>
              </c:pt>
              <c:pt idx="252">
                <c:v>272633.39980000001</c:v>
              </c:pt>
              <c:pt idx="253">
                <c:v>120070.95020000001</c:v>
              </c:pt>
              <c:pt idx="254">
                <c:v>77071.542709999994</c:v>
              </c:pt>
              <c:pt idx="255">
                <c:v>69489.360849999997</c:v>
              </c:pt>
              <c:pt idx="256">
                <c:v>145956.1397</c:v>
              </c:pt>
              <c:pt idx="257">
                <c:v>168652.20360000001</c:v>
              </c:pt>
              <c:pt idx="258">
                <c:v>84948.374580000003</c:v>
              </c:pt>
              <c:pt idx="259">
                <c:v>118094.0432</c:v>
              </c:pt>
              <c:pt idx="260">
                <c:v>81753.424589999995</c:v>
              </c:pt>
              <c:pt idx="261">
                <c:v>72471.919320000001</c:v>
              </c:pt>
              <c:pt idx="262">
                <c:v>68280.383279999995</c:v>
              </c:pt>
              <c:pt idx="263">
                <c:v>135276.90960000001</c:v>
              </c:pt>
              <c:pt idx="264">
                <c:v>151376.13560000001</c:v>
              </c:pt>
              <c:pt idx="265">
                <c:v>74546.668250000002</c:v>
              </c:pt>
              <c:pt idx="266">
                <c:v>89653.637589999998</c:v>
              </c:pt>
              <c:pt idx="267">
                <c:v>108880.409</c:v>
              </c:pt>
              <c:pt idx="268">
                <c:v>223554.08660000001</c:v>
              </c:pt>
              <c:pt idx="269">
                <c:v>382967.98320000002</c:v>
              </c:pt>
              <c:pt idx="270">
                <c:v>625980.93019999994</c:v>
              </c:pt>
              <c:pt idx="271">
                <c:v>661010.59129999997</c:v>
              </c:pt>
              <c:pt idx="272">
                <c:v>304440.65149999998</c:v>
              </c:pt>
              <c:pt idx="273">
                <c:v>283912.96870000003</c:v>
              </c:pt>
              <c:pt idx="274">
                <c:v>384823.4399</c:v>
              </c:pt>
              <c:pt idx="275">
                <c:v>639306.56880000001</c:v>
              </c:pt>
              <c:pt idx="276">
                <c:v>506072.03330000001</c:v>
              </c:pt>
              <c:pt idx="277">
                <c:v>557939.36930000002</c:v>
              </c:pt>
              <c:pt idx="278">
                <c:v>705891.3003</c:v>
              </c:pt>
              <c:pt idx="279">
                <c:v>301279.65500000003</c:v>
              </c:pt>
              <c:pt idx="280">
                <c:v>404178.92109999998</c:v>
              </c:pt>
              <c:pt idx="281">
                <c:v>74251.874729999996</c:v>
              </c:pt>
              <c:pt idx="282">
                <c:v>67141.979630000002</c:v>
              </c:pt>
              <c:pt idx="283">
                <c:v>98065.939079999996</c:v>
              </c:pt>
              <c:pt idx="284">
                <c:v>170757.58119999999</c:v>
              </c:pt>
              <c:pt idx="285">
                <c:v>131192.3168</c:v>
              </c:pt>
              <c:pt idx="286">
                <c:v>57992.341509999998</c:v>
              </c:pt>
              <c:pt idx="287">
                <c:v>82392.333259999999</c:v>
              </c:pt>
              <c:pt idx="288">
                <c:v>66313.940979999999</c:v>
              </c:pt>
              <c:pt idx="289">
                <c:v>124398.4316</c:v>
              </c:pt>
              <c:pt idx="290">
                <c:v>91087.851339999994</c:v>
              </c:pt>
              <c:pt idx="291">
                <c:v>116949.7913</c:v>
              </c:pt>
              <c:pt idx="292">
                <c:v>164492.9466</c:v>
              </c:pt>
              <c:pt idx="293">
                <c:v>87911.211580000003</c:v>
              </c:pt>
              <c:pt idx="294">
                <c:v>98870.811879999994</c:v>
              </c:pt>
              <c:pt idx="295">
                <c:v>100424.1557</c:v>
              </c:pt>
              <c:pt idx="296">
                <c:v>96511.722160000005</c:v>
              </c:pt>
              <c:pt idx="297">
                <c:v>94763.842550000001</c:v>
              </c:pt>
              <c:pt idx="298">
                <c:v>241961.14319999999</c:v>
              </c:pt>
              <c:pt idx="299">
                <c:v>294129.67109999998</c:v>
              </c:pt>
              <c:pt idx="300">
                <c:v>124739.23390000001</c:v>
              </c:pt>
              <c:pt idx="301">
                <c:v>140651.93719999999</c:v>
              </c:pt>
              <c:pt idx="302">
                <c:v>87067.051319999999</c:v>
              </c:pt>
              <c:pt idx="303">
                <c:v>80112.548009999999</c:v>
              </c:pt>
              <c:pt idx="304">
                <c:v>68293.096390000006</c:v>
              </c:pt>
              <c:pt idx="305">
                <c:v>163319.71650000001</c:v>
              </c:pt>
              <c:pt idx="306">
                <c:v>242638.80119999999</c:v>
              </c:pt>
              <c:pt idx="307">
                <c:v>145646.33679999999</c:v>
              </c:pt>
              <c:pt idx="308">
                <c:v>201281.239</c:v>
              </c:pt>
              <c:pt idx="309">
                <c:v>90949.442249999993</c:v>
              </c:pt>
              <c:pt idx="310">
                <c:v>67872.77433</c:v>
              </c:pt>
              <c:pt idx="311">
                <c:v>84486.086089999997</c:v>
              </c:pt>
              <c:pt idx="312">
                <c:v>136539.20329999999</c:v>
              </c:pt>
              <c:pt idx="313">
                <c:v>156700.82500000001</c:v>
              </c:pt>
              <c:pt idx="314">
                <c:v>71994.346390000006</c:v>
              </c:pt>
              <c:pt idx="315">
                <c:v>73967.605689999997</c:v>
              </c:pt>
              <c:pt idx="316">
                <c:v>54996.866609999997</c:v>
              </c:pt>
              <c:pt idx="317">
                <c:v>48289.89228</c:v>
              </c:pt>
              <c:pt idx="318">
                <c:v>53997.218869999997</c:v>
              </c:pt>
              <c:pt idx="319">
                <c:v>146994.89550000001</c:v>
              </c:pt>
              <c:pt idx="320">
                <c:v>176898.27780000001</c:v>
              </c:pt>
              <c:pt idx="321">
                <c:v>73905.810159999994</c:v>
              </c:pt>
              <c:pt idx="322">
                <c:v>84418.789109999998</c:v>
              </c:pt>
              <c:pt idx="323">
                <c:v>61158.361089999999</c:v>
              </c:pt>
              <c:pt idx="324">
                <c:v>47409.554060000002</c:v>
              </c:pt>
              <c:pt idx="325">
                <c:v>50038.142630000002</c:v>
              </c:pt>
              <c:pt idx="326">
                <c:v>47192.49828</c:v>
              </c:pt>
              <c:pt idx="327">
                <c:v>41179.088250000001</c:v>
              </c:pt>
              <c:pt idx="328">
                <c:v>26893.304680000001</c:v>
              </c:pt>
              <c:pt idx="329">
                <c:v>23516.041720000001</c:v>
              </c:pt>
              <c:pt idx="330">
                <c:v>35674.190759999998</c:v>
              </c:pt>
              <c:pt idx="331">
                <c:v>26054.849170000001</c:v>
              </c:pt>
              <c:pt idx="332">
                <c:v>32719.689640000001</c:v>
              </c:pt>
              <c:pt idx="333">
                <c:v>40652.576410000001</c:v>
              </c:pt>
              <c:pt idx="334">
                <c:v>79880.24368</c:v>
              </c:pt>
              <c:pt idx="335">
                <c:v>93177.884699999995</c:v>
              </c:pt>
              <c:pt idx="336">
                <c:v>97257.394669999994</c:v>
              </c:pt>
              <c:pt idx="337">
                <c:v>85533.428920000006</c:v>
              </c:pt>
              <c:pt idx="338">
                <c:v>69654.930309999996</c:v>
              </c:pt>
              <c:pt idx="339">
                <c:v>54503.028550000003</c:v>
              </c:pt>
              <c:pt idx="340">
                <c:v>77619.294890000005</c:v>
              </c:pt>
              <c:pt idx="341">
                <c:v>154998.8346</c:v>
              </c:pt>
              <c:pt idx="342">
                <c:v>111903.73789999999</c:v>
              </c:pt>
              <c:pt idx="343">
                <c:v>91081.668189999997</c:v>
              </c:pt>
              <c:pt idx="344">
                <c:v>77014.255959999995</c:v>
              </c:pt>
              <c:pt idx="345">
                <c:v>169348.51860000001</c:v>
              </c:pt>
              <c:pt idx="346">
                <c:v>171692.99359999999</c:v>
              </c:pt>
              <c:pt idx="347">
                <c:v>301236.10989999998</c:v>
              </c:pt>
              <c:pt idx="348">
                <c:v>402564.67859999998</c:v>
              </c:pt>
              <c:pt idx="349">
                <c:v>192327.32070000001</c:v>
              </c:pt>
              <c:pt idx="350">
                <c:v>304489.63829999999</c:v>
              </c:pt>
              <c:pt idx="351">
                <c:v>179571.12909999999</c:v>
              </c:pt>
              <c:pt idx="352">
                <c:v>161137.522</c:v>
              </c:pt>
              <c:pt idx="353">
                <c:v>221435.76860000001</c:v>
              </c:pt>
              <c:pt idx="354">
                <c:v>299516.83779999998</c:v>
              </c:pt>
              <c:pt idx="355">
                <c:v>346378.30479999998</c:v>
              </c:pt>
              <c:pt idx="356">
                <c:v>190644.50159999999</c:v>
              </c:pt>
              <c:pt idx="357">
                <c:v>210188.9094</c:v>
              </c:pt>
              <c:pt idx="358">
                <c:v>326627.1384</c:v>
              </c:pt>
              <c:pt idx="359">
                <c:v>495909.08960000001</c:v>
              </c:pt>
              <c:pt idx="360">
                <c:v>140525.7867</c:v>
              </c:pt>
              <c:pt idx="361">
                <c:v>49028.36507</c:v>
              </c:pt>
              <c:pt idx="362">
                <c:v>112383.5592</c:v>
              </c:pt>
              <c:pt idx="363">
                <c:v>70482.717799999999</c:v>
              </c:pt>
              <c:pt idx="364">
                <c:v>136003.48250000001</c:v>
              </c:pt>
              <c:pt idx="365">
                <c:v>235723.7648</c:v>
              </c:pt>
              <c:pt idx="366">
                <c:v>398013.34830000001</c:v>
              </c:pt>
              <c:pt idx="367">
                <c:v>122170.4317</c:v>
              </c:pt>
              <c:pt idx="368">
                <c:v>295019.4694</c:v>
              </c:pt>
              <c:pt idx="369">
                <c:v>267734.72529999999</c:v>
              </c:pt>
              <c:pt idx="370">
                <c:v>194427.448</c:v>
              </c:pt>
              <c:pt idx="371">
                <c:v>239988.0275</c:v>
              </c:pt>
              <c:pt idx="372">
                <c:v>197328.94390000001</c:v>
              </c:pt>
              <c:pt idx="373">
                <c:v>84728.831200000001</c:v>
              </c:pt>
              <c:pt idx="374">
                <c:v>78468.095499999996</c:v>
              </c:pt>
              <c:pt idx="375">
                <c:v>126444.1425</c:v>
              </c:pt>
              <c:pt idx="376">
                <c:v>123392.80409999999</c:v>
              </c:pt>
              <c:pt idx="377">
                <c:v>71051.363500000007</c:v>
              </c:pt>
              <c:pt idx="378">
                <c:v>86467.537750000003</c:v>
              </c:pt>
              <c:pt idx="379">
                <c:v>65980.422089999993</c:v>
              </c:pt>
              <c:pt idx="380">
                <c:v>60703.356030000003</c:v>
              </c:pt>
              <c:pt idx="381">
                <c:v>80337.748309999995</c:v>
              </c:pt>
              <c:pt idx="382">
                <c:v>152030.9865</c:v>
              </c:pt>
              <c:pt idx="383">
                <c:v>173547.02710000001</c:v>
              </c:pt>
              <c:pt idx="384">
                <c:v>76003.928249999997</c:v>
              </c:pt>
              <c:pt idx="385">
                <c:v>91110.969349999999</c:v>
              </c:pt>
              <c:pt idx="386">
                <c:v>99134.306989999997</c:v>
              </c:pt>
              <c:pt idx="387">
                <c:v>64144.088880000003</c:v>
              </c:pt>
              <c:pt idx="388">
                <c:v>67952.150550000006</c:v>
              </c:pt>
              <c:pt idx="389">
                <c:v>158031.791</c:v>
              </c:pt>
              <c:pt idx="390">
                <c:v>162082.4184</c:v>
              </c:pt>
              <c:pt idx="391">
                <c:v>79795.043099999995</c:v>
              </c:pt>
              <c:pt idx="392">
                <c:v>93808.086750000002</c:v>
              </c:pt>
              <c:pt idx="393">
                <c:v>78614.457750000001</c:v>
              </c:pt>
              <c:pt idx="394">
                <c:v>61194.180260000001</c:v>
              </c:pt>
              <c:pt idx="395">
                <c:v>58531.410989999997</c:v>
              </c:pt>
              <c:pt idx="396">
                <c:v>137221.53750000001</c:v>
              </c:pt>
              <c:pt idx="397">
                <c:v>203814.73639999999</c:v>
              </c:pt>
              <c:pt idx="398">
                <c:v>174652.45800000001</c:v>
              </c:pt>
              <c:pt idx="399">
                <c:v>154148.59880000001</c:v>
              </c:pt>
              <c:pt idx="400">
                <c:v>103634.9642</c:v>
              </c:pt>
              <c:pt idx="401">
                <c:v>83232.391369999998</c:v>
              </c:pt>
              <c:pt idx="402">
                <c:v>46407.299120000003</c:v>
              </c:pt>
              <c:pt idx="403">
                <c:v>85765.709340000001</c:v>
              </c:pt>
              <c:pt idx="404">
                <c:v>105662.55620000001</c:v>
              </c:pt>
              <c:pt idx="405">
                <c:v>73046.233900000007</c:v>
              </c:pt>
              <c:pt idx="406">
                <c:v>97097.936589999998</c:v>
              </c:pt>
              <c:pt idx="407">
                <c:v>148522.84899999999</c:v>
              </c:pt>
              <c:pt idx="408">
                <c:v>173661.8278</c:v>
              </c:pt>
              <c:pt idx="409">
                <c:v>147756.34280000001</c:v>
              </c:pt>
              <c:pt idx="410">
                <c:v>382447.08039999998</c:v>
              </c:pt>
              <c:pt idx="411">
                <c:v>451548.02759999997</c:v>
              </c:pt>
              <c:pt idx="412">
                <c:v>217065.6152</c:v>
              </c:pt>
              <c:pt idx="413">
                <c:v>234723.22</c:v>
              </c:pt>
              <c:pt idx="414">
                <c:v>148697.54370000001</c:v>
              </c:pt>
              <c:pt idx="415">
                <c:v>170739.36660000001</c:v>
              </c:pt>
              <c:pt idx="416">
                <c:v>152824.11489999999</c:v>
              </c:pt>
              <c:pt idx="417">
                <c:v>310240.37839999999</c:v>
              </c:pt>
              <c:pt idx="418">
                <c:v>283430.33679999999</c:v>
              </c:pt>
              <c:pt idx="419">
                <c:v>144020.12280000001</c:v>
              </c:pt>
              <c:pt idx="420">
                <c:v>85730.966539999994</c:v>
              </c:pt>
              <c:pt idx="421">
                <c:v>100867.5241</c:v>
              </c:pt>
              <c:pt idx="422">
                <c:v>209499.7941</c:v>
              </c:pt>
              <c:pt idx="423">
                <c:v>166305.03760000001</c:v>
              </c:pt>
              <c:pt idx="424">
                <c:v>324997.33649999998</c:v>
              </c:pt>
              <c:pt idx="425">
                <c:v>375030.63549999997</c:v>
              </c:pt>
              <c:pt idx="426">
                <c:v>276569.25040000002</c:v>
              </c:pt>
              <c:pt idx="427">
                <c:v>252709.82310000001</c:v>
              </c:pt>
              <c:pt idx="428">
                <c:v>268761.83240000001</c:v>
              </c:pt>
              <c:pt idx="429">
                <c:v>278825.6067</c:v>
              </c:pt>
              <c:pt idx="430">
                <c:v>157578.00589999999</c:v>
              </c:pt>
              <c:pt idx="431">
                <c:v>291365.01760000002</c:v>
              </c:pt>
              <c:pt idx="432">
                <c:v>332242.41159999999</c:v>
              </c:pt>
              <c:pt idx="433">
                <c:v>121394.8122</c:v>
              </c:pt>
              <c:pt idx="434">
                <c:v>116861.1583</c:v>
              </c:pt>
              <c:pt idx="435">
                <c:v>62073.872649999998</c:v>
              </c:pt>
              <c:pt idx="436">
                <c:v>56638.281369999997</c:v>
              </c:pt>
              <c:pt idx="437">
                <c:v>47681.672079999997</c:v>
              </c:pt>
              <c:pt idx="438">
                <c:v>116681.1416</c:v>
              </c:pt>
              <c:pt idx="439">
                <c:v>149573.82759999999</c:v>
              </c:pt>
              <c:pt idx="440">
                <c:v>66802.983219999995</c:v>
              </c:pt>
              <c:pt idx="441">
                <c:v>80121.290519999995</c:v>
              </c:pt>
              <c:pt idx="442">
                <c:v>50308.957049999997</c:v>
              </c:pt>
              <c:pt idx="443">
                <c:v>48362.068789999998</c:v>
              </c:pt>
              <c:pt idx="444">
                <c:v>42981.216849999997</c:v>
              </c:pt>
              <c:pt idx="445">
                <c:v>96453.287280000004</c:v>
              </c:pt>
              <c:pt idx="446">
                <c:v>120829.288</c:v>
              </c:pt>
              <c:pt idx="447">
                <c:v>66756.376439999993</c:v>
              </c:pt>
              <c:pt idx="448">
                <c:v>81132.012900000002</c:v>
              </c:pt>
              <c:pt idx="449">
                <c:v>136375.15270000001</c:v>
              </c:pt>
              <c:pt idx="450">
                <c:v>276194.82949999999</c:v>
              </c:pt>
              <c:pt idx="451">
                <c:v>250361.1502</c:v>
              </c:pt>
              <c:pt idx="452">
                <c:v>386464.65130000003</c:v>
              </c:pt>
              <c:pt idx="453">
                <c:v>501362.57250000001</c:v>
              </c:pt>
              <c:pt idx="454">
                <c:v>244359.8075</c:v>
              </c:pt>
              <c:pt idx="455">
                <c:v>234819.4474</c:v>
              </c:pt>
              <c:pt idx="456">
                <c:v>386988.91470000002</c:v>
              </c:pt>
              <c:pt idx="457">
                <c:v>542483.8358</c:v>
              </c:pt>
              <c:pt idx="458">
                <c:v>777522.19279999996</c:v>
              </c:pt>
              <c:pt idx="459">
                <c:v>554159.81940000004</c:v>
              </c:pt>
              <c:pt idx="460">
                <c:v>434872.72889999999</c:v>
              </c:pt>
              <c:pt idx="461">
                <c:v>147335.92509999999</c:v>
              </c:pt>
              <c:pt idx="462">
                <c:v>198405.2291</c:v>
              </c:pt>
              <c:pt idx="463">
                <c:v>178390.14910000001</c:v>
              </c:pt>
              <c:pt idx="464">
                <c:v>100579.1289</c:v>
              </c:pt>
              <c:pt idx="465">
                <c:v>74427.58597</c:v>
              </c:pt>
              <c:pt idx="466">
                <c:v>113653.9736</c:v>
              </c:pt>
              <c:pt idx="467">
                <c:v>126043.7692</c:v>
              </c:pt>
              <c:pt idx="468">
                <c:v>79349.402449999994</c:v>
              </c:pt>
              <c:pt idx="469">
                <c:v>82700.354170000006</c:v>
              </c:pt>
              <c:pt idx="470">
                <c:v>39940.19958</c:v>
              </c:pt>
              <c:pt idx="471">
                <c:v>56969.922590000002</c:v>
              </c:pt>
              <c:pt idx="472">
                <c:v>48827.88538</c:v>
              </c:pt>
              <c:pt idx="473">
                <c:v>101408.94960000001</c:v>
              </c:pt>
              <c:pt idx="474">
                <c:v>129545.5321</c:v>
              </c:pt>
              <c:pt idx="475">
                <c:v>61213.25591</c:v>
              </c:pt>
              <c:pt idx="476">
                <c:v>55706.87543</c:v>
              </c:pt>
              <c:pt idx="477">
                <c:v>55172.17123</c:v>
              </c:pt>
              <c:pt idx="478">
                <c:v>140263.9301</c:v>
              </c:pt>
              <c:pt idx="479">
                <c:v>58446.054929999998</c:v>
              </c:pt>
              <c:pt idx="480">
                <c:v>362390.59600000002</c:v>
              </c:pt>
              <c:pt idx="481">
                <c:v>535306.00989999995</c:v>
              </c:pt>
              <c:pt idx="482">
                <c:v>210964.76809999999</c:v>
              </c:pt>
              <c:pt idx="483">
                <c:v>204053.49890000001</c:v>
              </c:pt>
              <c:pt idx="484">
                <c:v>200804.0368</c:v>
              </c:pt>
              <c:pt idx="485">
                <c:v>209483.87580000001</c:v>
              </c:pt>
              <c:pt idx="486">
                <c:v>406252.00760000001</c:v>
              </c:pt>
              <c:pt idx="487">
                <c:v>526206.93720000004</c:v>
              </c:pt>
              <c:pt idx="488">
                <c:v>496852.80200000003</c:v>
              </c:pt>
              <c:pt idx="489">
                <c:v>273280.04639999999</c:v>
              </c:pt>
              <c:pt idx="490">
                <c:v>336742.60239999997</c:v>
              </c:pt>
              <c:pt idx="491">
                <c:v>251700.9664</c:v>
              </c:pt>
              <c:pt idx="492">
                <c:v>242259.85949999999</c:v>
              </c:pt>
              <c:pt idx="493">
                <c:v>115769.0863</c:v>
              </c:pt>
              <c:pt idx="494">
                <c:v>355565.0417</c:v>
              </c:pt>
              <c:pt idx="495">
                <c:v>419827.13650000002</c:v>
              </c:pt>
              <c:pt idx="496">
                <c:v>179243.05179999999</c:v>
              </c:pt>
              <c:pt idx="497">
                <c:v>213676.4284</c:v>
              </c:pt>
              <c:pt idx="498">
                <c:v>208039.1734</c:v>
              </c:pt>
              <c:pt idx="499">
                <c:v>179221.5723</c:v>
              </c:pt>
              <c:pt idx="500">
                <c:v>160620.2071</c:v>
              </c:pt>
              <c:pt idx="501">
                <c:v>409812.4327</c:v>
              </c:pt>
              <c:pt idx="502">
                <c:v>445569.71909999999</c:v>
              </c:pt>
              <c:pt idx="503">
                <c:v>190811.5779</c:v>
              </c:pt>
              <c:pt idx="504">
                <c:v>211510.7861</c:v>
              </c:pt>
              <c:pt idx="505">
                <c:v>147846.05220000001</c:v>
              </c:pt>
              <c:pt idx="506">
                <c:v>178568.18049999999</c:v>
              </c:pt>
              <c:pt idx="507">
                <c:v>81763.267389999994</c:v>
              </c:pt>
              <c:pt idx="508">
                <c:v>346487.52029999997</c:v>
              </c:pt>
              <c:pt idx="509">
                <c:v>450936.27929999999</c:v>
              </c:pt>
              <c:pt idx="510">
                <c:v>182419.14139999999</c:v>
              </c:pt>
              <c:pt idx="511">
                <c:v>276173.79249999998</c:v>
              </c:pt>
              <c:pt idx="512">
                <c:v>214719.75279999999</c:v>
              </c:pt>
              <c:pt idx="513">
                <c:v>262251.08010000002</c:v>
              </c:pt>
              <c:pt idx="514">
                <c:v>234483.41699999999</c:v>
              </c:pt>
              <c:pt idx="515">
                <c:v>508265.147</c:v>
              </c:pt>
              <c:pt idx="516">
                <c:v>588250.18119999999</c:v>
              </c:pt>
              <c:pt idx="517">
                <c:v>284828.65970000002</c:v>
              </c:pt>
              <c:pt idx="518">
                <c:v>474967.32760000002</c:v>
              </c:pt>
              <c:pt idx="519">
                <c:v>360168.82709999999</c:v>
              </c:pt>
              <c:pt idx="520">
                <c:v>290492.10629999998</c:v>
              </c:pt>
              <c:pt idx="521">
                <c:v>216428.50039999999</c:v>
              </c:pt>
              <c:pt idx="522">
                <c:v>315937.86219999997</c:v>
              </c:pt>
              <c:pt idx="523">
                <c:v>376094.7218</c:v>
              </c:pt>
              <c:pt idx="524">
                <c:v>193348.5914</c:v>
              </c:pt>
              <c:pt idx="525">
                <c:v>106166.0816</c:v>
              </c:pt>
              <c:pt idx="526">
                <c:v>74212.790569999997</c:v>
              </c:pt>
              <c:pt idx="527">
                <c:v>68669.394960000005</c:v>
              </c:pt>
              <c:pt idx="528">
                <c:v>66539.165200000003</c:v>
              </c:pt>
              <c:pt idx="529">
                <c:v>149423.24359999999</c:v>
              </c:pt>
              <c:pt idx="530">
                <c:v>178347.3694</c:v>
              </c:pt>
              <c:pt idx="531">
                <c:v>80659.821809999994</c:v>
              </c:pt>
              <c:pt idx="532">
                <c:v>143962.8719</c:v>
              </c:pt>
              <c:pt idx="533">
                <c:v>96810.103579999995</c:v>
              </c:pt>
              <c:pt idx="534">
                <c:v>85639.307750000007</c:v>
              </c:pt>
              <c:pt idx="535">
                <c:v>75673.781990000003</c:v>
              </c:pt>
              <c:pt idx="536">
                <c:v>136017.75039999999</c:v>
              </c:pt>
              <c:pt idx="537">
                <c:v>162287.90919999999</c:v>
              </c:pt>
              <c:pt idx="538">
                <c:v>85781.807029999996</c:v>
              </c:pt>
              <c:pt idx="539">
                <c:v>82427.231539999993</c:v>
              </c:pt>
              <c:pt idx="540">
                <c:v>62169.777119999999</c:v>
              </c:pt>
              <c:pt idx="541">
                <c:v>113428.4743</c:v>
              </c:pt>
              <c:pt idx="542">
                <c:v>195365.73069999999</c:v>
              </c:pt>
              <c:pt idx="543">
                <c:v>339241.69179999997</c:v>
              </c:pt>
              <c:pt idx="544">
                <c:v>392017.97350000002</c:v>
              </c:pt>
              <c:pt idx="545">
                <c:v>197095.10870000001</c:v>
              </c:pt>
              <c:pt idx="546">
                <c:v>175871.1109</c:v>
              </c:pt>
              <c:pt idx="547">
                <c:v>225678.9345</c:v>
              </c:pt>
              <c:pt idx="548">
                <c:v>324248.84149999998</c:v>
              </c:pt>
              <c:pt idx="549">
                <c:v>266061.92839999998</c:v>
              </c:pt>
              <c:pt idx="550">
                <c:v>284592.99469999998</c:v>
              </c:pt>
              <c:pt idx="551">
                <c:v>335025.07640000002</c:v>
              </c:pt>
              <c:pt idx="552">
                <c:v>165968.62450000001</c:v>
              </c:pt>
              <c:pt idx="553">
                <c:v>184188.97899999999</c:v>
              </c:pt>
              <c:pt idx="554">
                <c:v>143799.5987</c:v>
              </c:pt>
              <c:pt idx="555">
                <c:v>84588.963040000002</c:v>
              </c:pt>
              <c:pt idx="556">
                <c:v>71913.068580000006</c:v>
              </c:pt>
              <c:pt idx="557">
                <c:v>127884.58719999999</c:v>
              </c:pt>
              <c:pt idx="558">
                <c:v>143924.56510000001</c:v>
              </c:pt>
              <c:pt idx="559">
                <c:v>58723.040529999998</c:v>
              </c:pt>
              <c:pt idx="560">
                <c:v>64690.059070000003</c:v>
              </c:pt>
              <c:pt idx="561">
                <c:v>52509.916219999999</c:v>
              </c:pt>
              <c:pt idx="562">
                <c:v>81730.270699999994</c:v>
              </c:pt>
              <c:pt idx="563">
                <c:v>73762.62917</c:v>
              </c:pt>
              <c:pt idx="564">
                <c:v>122669.6994</c:v>
              </c:pt>
              <c:pt idx="565">
                <c:v>132493.43150000001</c:v>
              </c:pt>
              <c:pt idx="566">
                <c:v>79555.634739999994</c:v>
              </c:pt>
              <c:pt idx="567">
                <c:v>71362.51784</c:v>
              </c:pt>
              <c:pt idx="568">
                <c:v>73851.788400000005</c:v>
              </c:pt>
              <c:pt idx="569">
                <c:v>45468.83698</c:v>
              </c:pt>
              <c:pt idx="570">
                <c:v>69323.647870000001</c:v>
              </c:pt>
              <c:pt idx="571">
                <c:v>130428.2264</c:v>
              </c:pt>
              <c:pt idx="572">
                <c:v>143537.3952</c:v>
              </c:pt>
              <c:pt idx="573">
                <c:v>85089.223429999998</c:v>
              </c:pt>
              <c:pt idx="574">
                <c:v>90242.794099999999</c:v>
              </c:pt>
              <c:pt idx="575">
                <c:v>59094.076860000001</c:v>
              </c:pt>
              <c:pt idx="576">
                <c:v>55516.525560000002</c:v>
              </c:pt>
              <c:pt idx="577">
                <c:v>57064.750699999997</c:v>
              </c:pt>
              <c:pt idx="578">
                <c:v>149876.87330000001</c:v>
              </c:pt>
              <c:pt idx="579">
                <c:v>178699.97589999999</c:v>
              </c:pt>
              <c:pt idx="580">
                <c:v>90828.661699999997</c:v>
              </c:pt>
              <c:pt idx="581">
                <c:v>83114.576809999999</c:v>
              </c:pt>
              <c:pt idx="582">
                <c:v>80417.746440000003</c:v>
              </c:pt>
              <c:pt idx="583">
                <c:v>78024.284679999997</c:v>
              </c:pt>
              <c:pt idx="584">
                <c:v>76978.305240000002</c:v>
              </c:pt>
              <c:pt idx="585">
                <c:v>123707.7616</c:v>
              </c:pt>
              <c:pt idx="586">
                <c:v>135721.42600000001</c:v>
              </c:pt>
              <c:pt idx="587">
                <c:v>77978.694470000002</c:v>
              </c:pt>
              <c:pt idx="588">
                <c:v>72665.725529999996</c:v>
              </c:pt>
              <c:pt idx="589">
                <c:v>62538.493280000002</c:v>
              </c:pt>
              <c:pt idx="590">
                <c:v>46849.567150000003</c:v>
              </c:pt>
              <c:pt idx="591">
                <c:v>41414.418369999999</c:v>
              </c:pt>
              <c:pt idx="592">
                <c:v>89898.894230000005</c:v>
              </c:pt>
              <c:pt idx="593">
                <c:v>122504.3572</c:v>
              </c:pt>
              <c:pt idx="594">
                <c:v>74589.172869999995</c:v>
              </c:pt>
              <c:pt idx="595">
                <c:v>67505.254140000005</c:v>
              </c:pt>
              <c:pt idx="596">
                <c:v>36841.967320000003</c:v>
              </c:pt>
              <c:pt idx="597">
                <c:v>24104.08598</c:v>
              </c:pt>
              <c:pt idx="598">
                <c:v>25407.174070000001</c:v>
              </c:pt>
              <c:pt idx="599">
                <c:v>78691.956319999998</c:v>
              </c:pt>
              <c:pt idx="600">
                <c:v>104713.00750000001</c:v>
              </c:pt>
              <c:pt idx="601">
                <c:v>57548.98515</c:v>
              </c:pt>
              <c:pt idx="602">
                <c:v>59785.428610000003</c:v>
              </c:pt>
              <c:pt idx="603">
                <c:v>246975.73079999999</c:v>
              </c:pt>
              <c:pt idx="604">
                <c:v>307092.27439999999</c:v>
              </c:pt>
              <c:pt idx="605">
                <c:v>252845.44560000001</c:v>
              </c:pt>
              <c:pt idx="606">
                <c:v>426783.30219999998</c:v>
              </c:pt>
              <c:pt idx="607">
                <c:v>504578.1888</c:v>
              </c:pt>
              <c:pt idx="608">
                <c:v>220152.1868</c:v>
              </c:pt>
              <c:pt idx="609">
                <c:v>361970.28590000002</c:v>
              </c:pt>
              <c:pt idx="610">
                <c:v>418101.59749999997</c:v>
              </c:pt>
              <c:pt idx="611">
                <c:v>373816.16840000002</c:v>
              </c:pt>
              <c:pt idx="612">
                <c:v>293343.87400000001</c:v>
              </c:pt>
              <c:pt idx="613">
                <c:v>366359.65860000002</c:v>
              </c:pt>
              <c:pt idx="614">
                <c:v>392128.30129999999</c:v>
              </c:pt>
              <c:pt idx="615">
                <c:v>176647.84270000001</c:v>
              </c:pt>
              <c:pt idx="616">
                <c:v>192507.5287</c:v>
              </c:pt>
              <c:pt idx="617">
                <c:v>66639.698050000006</c:v>
              </c:pt>
              <c:pt idx="618">
                <c:v>72211.103170000002</c:v>
              </c:pt>
              <c:pt idx="619">
                <c:v>45316.542730000001</c:v>
              </c:pt>
              <c:pt idx="620">
                <c:v>81559.845619999993</c:v>
              </c:pt>
              <c:pt idx="621">
                <c:v>54340.891510000001</c:v>
              </c:pt>
              <c:pt idx="622">
                <c:v>30763.688119999999</c:v>
              </c:pt>
              <c:pt idx="623">
                <c:v>49656.007749999997</c:v>
              </c:pt>
              <c:pt idx="624">
                <c:v>48601.967499999999</c:v>
              </c:pt>
              <c:pt idx="625">
                <c:v>28605.460800000001</c:v>
              </c:pt>
              <c:pt idx="626">
                <c:v>28084.235130000001</c:v>
              </c:pt>
              <c:pt idx="627">
                <c:v>64881.97565</c:v>
              </c:pt>
              <c:pt idx="628">
                <c:v>65211.571770000002</c:v>
              </c:pt>
              <c:pt idx="629">
                <c:v>39629.451869999997</c:v>
              </c:pt>
              <c:pt idx="630">
                <c:v>41485.458720000002</c:v>
              </c:pt>
              <c:pt idx="631">
                <c:v>43806.73201</c:v>
              </c:pt>
              <c:pt idx="632">
                <c:v>138583.83780000001</c:v>
              </c:pt>
              <c:pt idx="633">
                <c:v>167704.8554</c:v>
              </c:pt>
              <c:pt idx="634">
                <c:v>413540.80719999998</c:v>
              </c:pt>
              <c:pt idx="635">
                <c:v>397626.58510000003</c:v>
              </c:pt>
              <c:pt idx="636">
                <c:v>185404.04399999999</c:v>
              </c:pt>
              <c:pt idx="637">
                <c:v>216571.0595</c:v>
              </c:pt>
              <c:pt idx="638">
                <c:v>162929.01850000001</c:v>
              </c:pt>
              <c:pt idx="639">
                <c:v>368434.88589999999</c:v>
              </c:pt>
              <c:pt idx="640">
                <c:v>459285.80450000003</c:v>
              </c:pt>
              <c:pt idx="641">
                <c:v>448390.96580000001</c:v>
              </c:pt>
              <c:pt idx="642">
                <c:v>515549.38990000001</c:v>
              </c:pt>
              <c:pt idx="643">
                <c:v>232360.3272</c:v>
              </c:pt>
              <c:pt idx="644">
                <c:v>336897.92239999998</c:v>
              </c:pt>
              <c:pt idx="645">
                <c:v>253291.06229999999</c:v>
              </c:pt>
              <c:pt idx="646">
                <c:v>61942.842680000002</c:v>
              </c:pt>
              <c:pt idx="647">
                <c:v>57736.47666</c:v>
              </c:pt>
              <c:pt idx="648">
                <c:v>122622.3631</c:v>
              </c:pt>
              <c:pt idx="649">
                <c:v>116003.6869</c:v>
              </c:pt>
              <c:pt idx="650">
                <c:v>55617.584640000001</c:v>
              </c:pt>
              <c:pt idx="651">
                <c:v>55933.008580000002</c:v>
              </c:pt>
              <c:pt idx="652">
                <c:v>38881.08844</c:v>
              </c:pt>
              <c:pt idx="653">
                <c:v>40869.249470000002</c:v>
              </c:pt>
              <c:pt idx="654">
                <c:v>51799.1659</c:v>
              </c:pt>
              <c:pt idx="655">
                <c:v>107331.98050000001</c:v>
              </c:pt>
              <c:pt idx="656">
                <c:v>108023.6073</c:v>
              </c:pt>
              <c:pt idx="657">
                <c:v>57937.458659999997</c:v>
              </c:pt>
              <c:pt idx="658">
                <c:v>53436.897089999999</c:v>
              </c:pt>
              <c:pt idx="659">
                <c:v>40736.150479999997</c:v>
              </c:pt>
              <c:pt idx="660">
                <c:v>51999.860869999997</c:v>
              </c:pt>
              <c:pt idx="661">
                <c:v>54177.690060000001</c:v>
              </c:pt>
              <c:pt idx="662">
                <c:v>192527.011</c:v>
              </c:pt>
              <c:pt idx="663">
                <c:v>262409.56939999998</c:v>
              </c:pt>
              <c:pt idx="664">
                <c:v>122915.26700000001</c:v>
              </c:pt>
              <c:pt idx="665">
                <c:v>128133.77860000001</c:v>
              </c:pt>
              <c:pt idx="666">
                <c:v>122175.0003</c:v>
              </c:pt>
              <c:pt idx="667">
                <c:v>174699.07670000001</c:v>
              </c:pt>
              <c:pt idx="668">
                <c:v>124349.26549999999</c:v>
              </c:pt>
              <c:pt idx="669">
                <c:v>297627.69069999998</c:v>
              </c:pt>
              <c:pt idx="670">
                <c:v>429832.83480000001</c:v>
              </c:pt>
              <c:pt idx="671">
                <c:v>287978.17489999998</c:v>
              </c:pt>
              <c:pt idx="672">
                <c:v>281915.19209999999</c:v>
              </c:pt>
              <c:pt idx="673">
                <c:v>201125.77549999999</c:v>
              </c:pt>
              <c:pt idx="674">
                <c:v>220579.99559999999</c:v>
              </c:pt>
              <c:pt idx="675">
                <c:v>116637.0343</c:v>
              </c:pt>
              <c:pt idx="676">
                <c:v>223738.4327</c:v>
              </c:pt>
              <c:pt idx="677">
                <c:v>306935.16039999999</c:v>
              </c:pt>
              <c:pt idx="678">
                <c:v>140236.3033</c:v>
              </c:pt>
              <c:pt idx="679">
                <c:v>89949.304170000003</c:v>
              </c:pt>
              <c:pt idx="680">
                <c:v>143823.38639999999</c:v>
              </c:pt>
              <c:pt idx="681">
                <c:v>161665.60060000001</c:v>
              </c:pt>
              <c:pt idx="682">
                <c:v>153481.4534</c:v>
              </c:pt>
              <c:pt idx="683">
                <c:v>391310.32069999998</c:v>
              </c:pt>
              <c:pt idx="684">
                <c:v>413010.22899999999</c:v>
              </c:pt>
              <c:pt idx="685">
                <c:v>184673.48850000001</c:v>
              </c:pt>
              <c:pt idx="686">
                <c:v>193615.30369999999</c:v>
              </c:pt>
              <c:pt idx="687">
                <c:v>166625.36499999999</c:v>
              </c:pt>
              <c:pt idx="688">
                <c:v>161402.91870000001</c:v>
              </c:pt>
              <c:pt idx="689">
                <c:v>159317.60939999999</c:v>
              </c:pt>
              <c:pt idx="690">
                <c:v>328965.1433</c:v>
              </c:pt>
              <c:pt idx="691">
                <c:v>338720.02360000001</c:v>
              </c:pt>
              <c:pt idx="692">
                <c:v>167600.65090000001</c:v>
              </c:pt>
              <c:pt idx="693">
                <c:v>74375.788709999993</c:v>
              </c:pt>
              <c:pt idx="694">
                <c:v>121456.524</c:v>
              </c:pt>
              <c:pt idx="695">
                <c:v>266054.36989999999</c:v>
              </c:pt>
              <c:pt idx="696">
                <c:v>355343.87180000002</c:v>
              </c:pt>
              <c:pt idx="697">
                <c:v>431325.68670000002</c:v>
              </c:pt>
              <c:pt idx="698">
                <c:v>498895.61859999999</c:v>
              </c:pt>
              <c:pt idx="699">
                <c:v>274093.57799999998</c:v>
              </c:pt>
              <c:pt idx="700">
                <c:v>283981.1507</c:v>
              </c:pt>
              <c:pt idx="701">
                <c:v>285838.55680000002</c:v>
              </c:pt>
              <c:pt idx="702">
                <c:v>269807.62040000001</c:v>
              </c:pt>
              <c:pt idx="703">
                <c:v>219110.39319999999</c:v>
              </c:pt>
              <c:pt idx="704">
                <c:v>345449.52990000002</c:v>
              </c:pt>
              <c:pt idx="705">
                <c:v>410385.03700000001</c:v>
              </c:pt>
              <c:pt idx="706">
                <c:v>210461.38620000001</c:v>
              </c:pt>
              <c:pt idx="707">
                <c:v>83999.591249999998</c:v>
              </c:pt>
              <c:pt idx="708">
                <c:v>121640.3798</c:v>
              </c:pt>
              <c:pt idx="709">
                <c:v>145443.0466</c:v>
              </c:pt>
              <c:pt idx="710">
                <c:v>137725.87609999999</c:v>
              </c:pt>
              <c:pt idx="711">
                <c:v>237672.01639999999</c:v>
              </c:pt>
              <c:pt idx="712">
                <c:v>359621.07490000001</c:v>
              </c:pt>
              <c:pt idx="713">
                <c:v>191390.4013</c:v>
              </c:pt>
              <c:pt idx="714">
                <c:v>179871.0533</c:v>
              </c:pt>
              <c:pt idx="715">
                <c:v>237123.34330000001</c:v>
              </c:pt>
              <c:pt idx="716">
                <c:v>251493.90890000001</c:v>
              </c:pt>
              <c:pt idx="717">
                <c:v>230994.35519999999</c:v>
              </c:pt>
              <c:pt idx="718">
                <c:v>295854.55229999998</c:v>
              </c:pt>
              <c:pt idx="719">
                <c:v>362223.16090000002</c:v>
              </c:pt>
              <c:pt idx="720">
                <c:v>167421.9737</c:v>
              </c:pt>
              <c:pt idx="721">
                <c:v>312784.9743</c:v>
              </c:pt>
              <c:pt idx="722">
                <c:v>338299.61780000001</c:v>
              </c:pt>
              <c:pt idx="723">
                <c:v>249584.21520000001</c:v>
              </c:pt>
              <c:pt idx="724">
                <c:v>364396.19420000003</c:v>
              </c:pt>
              <c:pt idx="725">
                <c:v>124363.5573</c:v>
              </c:pt>
              <c:pt idx="726">
                <c:v>76876.492700000003</c:v>
              </c:pt>
              <c:pt idx="727">
                <c:v>64616.076650000003</c:v>
              </c:pt>
              <c:pt idx="728">
                <c:v>123500.78780000001</c:v>
              </c:pt>
              <c:pt idx="729">
                <c:v>175378.1459</c:v>
              </c:pt>
              <c:pt idx="730">
                <c:v>227060.26269999999</c:v>
              </c:pt>
              <c:pt idx="731">
                <c:v>353929.73839999997</c:v>
              </c:pt>
              <c:pt idx="732">
                <c:v>121448.2838</c:v>
              </c:pt>
              <c:pt idx="733">
                <c:v>285675.84570000001</c:v>
              </c:pt>
              <c:pt idx="734">
                <c:v>179308.94949999999</c:v>
              </c:pt>
              <c:pt idx="735">
                <c:v>299576.2414</c:v>
              </c:pt>
              <c:pt idx="736">
                <c:v>234642.0857</c:v>
              </c:pt>
              <c:pt idx="737">
                <c:v>91610.559999999998</c:v>
              </c:pt>
              <c:pt idx="738">
                <c:v>68988.861260000005</c:v>
              </c:pt>
              <c:pt idx="739">
                <c:v>99021.682920000007</c:v>
              </c:pt>
              <c:pt idx="740">
                <c:v>124963.46550000001</c:v>
              </c:pt>
              <c:pt idx="741">
                <c:v>84299.288239999994</c:v>
              </c:pt>
              <c:pt idx="742">
                <c:v>112550.4323</c:v>
              </c:pt>
              <c:pt idx="743">
                <c:v>92226.518100000001</c:v>
              </c:pt>
              <c:pt idx="744">
                <c:v>62760.356829999997</c:v>
              </c:pt>
              <c:pt idx="745">
                <c:v>57191.439319999998</c:v>
              </c:pt>
              <c:pt idx="746">
                <c:v>139244.8958</c:v>
              </c:pt>
              <c:pt idx="747">
                <c:v>177577.28719999999</c:v>
              </c:pt>
              <c:pt idx="748">
                <c:v>86018.189610000001</c:v>
              </c:pt>
              <c:pt idx="749">
                <c:v>89961.359500000006</c:v>
              </c:pt>
              <c:pt idx="750">
                <c:v>65453.276389999999</c:v>
              </c:pt>
              <c:pt idx="751">
                <c:v>182351.13879999999</c:v>
              </c:pt>
              <c:pt idx="752">
                <c:v>61894.262560000003</c:v>
              </c:pt>
              <c:pt idx="753">
                <c:v>294322.92719999998</c:v>
              </c:pt>
              <c:pt idx="754">
                <c:v>346093.06699999998</c:v>
              </c:pt>
              <c:pt idx="755">
                <c:v>163505.71299999999</c:v>
              </c:pt>
              <c:pt idx="756">
                <c:v>234621.59890000001</c:v>
              </c:pt>
              <c:pt idx="757">
                <c:v>221931.58009999999</c:v>
              </c:pt>
              <c:pt idx="758">
                <c:v>231730.23269999999</c:v>
              </c:pt>
              <c:pt idx="759">
                <c:v>210639.84820000001</c:v>
              </c:pt>
              <c:pt idx="760">
                <c:v>437198.92959999997</c:v>
              </c:pt>
              <c:pt idx="761">
                <c:v>561872.20600000001</c:v>
              </c:pt>
              <c:pt idx="762">
                <c:v>238662.19209999999</c:v>
              </c:pt>
              <c:pt idx="763">
                <c:v>371177.18689999997</c:v>
              </c:pt>
              <c:pt idx="764">
                <c:v>295645.62910000002</c:v>
              </c:pt>
              <c:pt idx="765">
                <c:v>280392.27360000001</c:v>
              </c:pt>
              <c:pt idx="766">
                <c:v>209372.2922</c:v>
              </c:pt>
              <c:pt idx="767">
                <c:v>345287.81150000001</c:v>
              </c:pt>
              <c:pt idx="768">
                <c:v>393884.43300000002</c:v>
              </c:pt>
              <c:pt idx="769">
                <c:v>185040.8173</c:v>
              </c:pt>
              <c:pt idx="770">
                <c:v>221372.83689999999</c:v>
              </c:pt>
              <c:pt idx="771">
                <c:v>74682.266820000004</c:v>
              </c:pt>
              <c:pt idx="772">
                <c:v>66379.563599999994</c:v>
              </c:pt>
              <c:pt idx="773">
                <c:v>55491.338530000001</c:v>
              </c:pt>
              <c:pt idx="774">
                <c:v>129583.4921</c:v>
              </c:pt>
              <c:pt idx="775">
                <c:v>150538.98370000001</c:v>
              </c:pt>
              <c:pt idx="776">
                <c:v>76378.504639999999</c:v>
              </c:pt>
              <c:pt idx="777">
                <c:v>108669.2254</c:v>
              </c:pt>
              <c:pt idx="778">
                <c:v>68269.24884</c:v>
              </c:pt>
              <c:pt idx="779">
                <c:v>167521.52590000001</c:v>
              </c:pt>
              <c:pt idx="780">
                <c:v>61492.968309999997</c:v>
              </c:pt>
              <c:pt idx="781">
                <c:v>143446.35829999999</c:v>
              </c:pt>
              <c:pt idx="782">
                <c:v>345446.00180000003</c:v>
              </c:pt>
              <c:pt idx="783">
                <c:v>86455.494380000004</c:v>
              </c:pt>
              <c:pt idx="784">
                <c:v>75960.71802</c:v>
              </c:pt>
              <c:pt idx="785">
                <c:v>49071.802539999997</c:v>
              </c:pt>
              <c:pt idx="786">
                <c:v>81738.05644</c:v>
              </c:pt>
              <c:pt idx="787">
                <c:v>162597.49679999999</c:v>
              </c:pt>
              <c:pt idx="788">
                <c:v>183103.23370000001</c:v>
              </c:pt>
              <c:pt idx="789">
                <c:v>210032.78810000001</c:v>
              </c:pt>
              <c:pt idx="790">
                <c:v>129938.7058</c:v>
              </c:pt>
              <c:pt idx="791">
                <c:v>160332.5894</c:v>
              </c:pt>
              <c:pt idx="792">
                <c:v>182962.337</c:v>
              </c:pt>
              <c:pt idx="793">
                <c:v>174428.68090000001</c:v>
              </c:pt>
              <c:pt idx="794">
                <c:v>131961.9325</c:v>
              </c:pt>
              <c:pt idx="795">
                <c:v>144039.4137</c:v>
              </c:pt>
              <c:pt idx="796">
                <c:v>153377.51199999999</c:v>
              </c:pt>
              <c:pt idx="797">
                <c:v>74332.279479999997</c:v>
              </c:pt>
              <c:pt idx="798">
                <c:v>95167.528730000005</c:v>
              </c:pt>
              <c:pt idx="799">
                <c:v>62342.881170000001</c:v>
              </c:pt>
              <c:pt idx="800">
                <c:v>35918.335149999999</c:v>
              </c:pt>
              <c:pt idx="801">
                <c:v>35108.200109999998</c:v>
              </c:pt>
              <c:pt idx="802">
                <c:v>73051.675539999997</c:v>
              </c:pt>
              <c:pt idx="803">
                <c:v>74962.816399999996</c:v>
              </c:pt>
              <c:pt idx="804">
                <c:v>34962.830499999996</c:v>
              </c:pt>
              <c:pt idx="805">
                <c:v>42368.04535</c:v>
              </c:pt>
              <c:pt idx="806">
                <c:v>52263.056989999997</c:v>
              </c:pt>
              <c:pt idx="807">
                <c:v>39495.455900000001</c:v>
              </c:pt>
              <c:pt idx="808">
                <c:v>32292.837599999999</c:v>
              </c:pt>
              <c:pt idx="809">
                <c:v>73746.758709999995</c:v>
              </c:pt>
              <c:pt idx="810">
                <c:v>87451.566179999994</c:v>
              </c:pt>
              <c:pt idx="811">
                <c:v>51625.511720000002</c:v>
              </c:pt>
              <c:pt idx="812">
                <c:v>45187.641580000003</c:v>
              </c:pt>
              <c:pt idx="813">
                <c:v>62023.881300000001</c:v>
              </c:pt>
              <c:pt idx="814">
                <c:v>81472.827179999993</c:v>
              </c:pt>
              <c:pt idx="815">
                <c:v>259298.4566</c:v>
              </c:pt>
              <c:pt idx="816">
                <c:v>222208.3504</c:v>
              </c:pt>
              <c:pt idx="817">
                <c:v>161434.81510000001</c:v>
              </c:pt>
              <c:pt idx="818">
                <c:v>57681.569880000003</c:v>
              </c:pt>
              <c:pt idx="819">
                <c:v>85022.380919999996</c:v>
              </c:pt>
              <c:pt idx="820">
                <c:v>84595.217929999999</c:v>
              </c:pt>
              <c:pt idx="821">
                <c:v>68427.594670000006</c:v>
              </c:pt>
              <c:pt idx="822">
                <c:v>138589.10010000001</c:v>
              </c:pt>
              <c:pt idx="823">
                <c:v>245358.63</c:v>
              </c:pt>
              <c:pt idx="824">
                <c:v>205442.82810000001</c:v>
              </c:pt>
              <c:pt idx="825">
                <c:v>95543.133650000003</c:v>
              </c:pt>
              <c:pt idx="826">
                <c:v>130700.18889999999</c:v>
              </c:pt>
              <c:pt idx="827">
                <c:v>79969.510550000006</c:v>
              </c:pt>
              <c:pt idx="828">
                <c:v>50800.00851</c:v>
              </c:pt>
              <c:pt idx="829">
                <c:v>171592.12590000001</c:v>
              </c:pt>
              <c:pt idx="830">
                <c:v>291378.57980000001</c:v>
              </c:pt>
              <c:pt idx="831">
                <c:v>298164.41609999997</c:v>
              </c:pt>
              <c:pt idx="832">
                <c:v>113609.3043</c:v>
              </c:pt>
              <c:pt idx="833">
                <c:v>142022.8126</c:v>
              </c:pt>
              <c:pt idx="834">
                <c:v>132714.9602</c:v>
              </c:pt>
              <c:pt idx="835">
                <c:v>132889.0569</c:v>
              </c:pt>
              <c:pt idx="836">
                <c:v>172225.65270000001</c:v>
              </c:pt>
              <c:pt idx="837">
                <c:v>373200.30599999998</c:v>
              </c:pt>
              <c:pt idx="838">
                <c:v>345338.62809999997</c:v>
              </c:pt>
              <c:pt idx="839">
                <c:v>175167.42879999999</c:v>
              </c:pt>
              <c:pt idx="840">
                <c:v>159828.76500000001</c:v>
              </c:pt>
              <c:pt idx="841">
                <c:v>133726.2806</c:v>
              </c:pt>
              <c:pt idx="842">
                <c:v>179020.54250000001</c:v>
              </c:pt>
              <c:pt idx="843">
                <c:v>182485.09890000001</c:v>
              </c:pt>
              <c:pt idx="844">
                <c:v>380098.15639999998</c:v>
              </c:pt>
              <c:pt idx="845">
                <c:v>455415.3493</c:v>
              </c:pt>
              <c:pt idx="846">
                <c:v>202391.17869999999</c:v>
              </c:pt>
              <c:pt idx="847">
                <c:v>273255.09850000002</c:v>
              </c:pt>
              <c:pt idx="848">
                <c:v>302469.83199999999</c:v>
              </c:pt>
              <c:pt idx="849">
                <c:v>337931.11700000003</c:v>
              </c:pt>
              <c:pt idx="850">
                <c:v>276852.17989999999</c:v>
              </c:pt>
              <c:pt idx="851">
                <c:v>489215.0675</c:v>
              </c:pt>
              <c:pt idx="852">
                <c:v>598925.6679</c:v>
              </c:pt>
              <c:pt idx="853">
                <c:v>380511.15919999999</c:v>
              </c:pt>
              <c:pt idx="854">
                <c:v>304997.8518</c:v>
              </c:pt>
              <c:pt idx="855">
                <c:v>319786.35950000002</c:v>
              </c:pt>
              <c:pt idx="856">
                <c:v>305506.99819999997</c:v>
              </c:pt>
              <c:pt idx="857">
                <c:v>254527.4155</c:v>
              </c:pt>
              <c:pt idx="858">
                <c:v>364361.03289999999</c:v>
              </c:pt>
              <c:pt idx="859">
                <c:v>414644.62349999999</c:v>
              </c:pt>
              <c:pt idx="860">
                <c:v>148731.09049999999</c:v>
              </c:pt>
              <c:pt idx="861">
                <c:v>57741.73891</c:v>
              </c:pt>
              <c:pt idx="862">
                <c:v>37112.985059999999</c:v>
              </c:pt>
              <c:pt idx="863">
                <c:v>30393.740119999999</c:v>
              </c:pt>
              <c:pt idx="864">
                <c:v>23570.159159999999</c:v>
              </c:pt>
              <c:pt idx="865">
                <c:v>69078.714139999996</c:v>
              </c:pt>
              <c:pt idx="866">
                <c:v>71426.011639999997</c:v>
              </c:pt>
              <c:pt idx="867">
                <c:v>44611.939680000003</c:v>
              </c:pt>
              <c:pt idx="868">
                <c:v>37139.308259999998</c:v>
              </c:pt>
              <c:pt idx="869">
                <c:v>33890.360430000001</c:v>
              </c:pt>
              <c:pt idx="870">
                <c:v>29884.330590000001</c:v>
              </c:pt>
              <c:pt idx="871">
                <c:v>34229.63192</c:v>
              </c:pt>
              <c:pt idx="872">
                <c:v>83926.003500000006</c:v>
              </c:pt>
              <c:pt idx="873">
                <c:v>86179.513389999993</c:v>
              </c:pt>
              <c:pt idx="874">
                <c:v>53463.734559999997</c:v>
              </c:pt>
              <c:pt idx="875">
                <c:v>59948.438710000002</c:v>
              </c:pt>
              <c:pt idx="876">
                <c:v>117414.6989</c:v>
              </c:pt>
              <c:pt idx="877">
                <c:v>268974.57069999998</c:v>
              </c:pt>
              <c:pt idx="878">
                <c:v>223289.0846</c:v>
              </c:pt>
              <c:pt idx="879">
                <c:v>386499.89640000003</c:v>
              </c:pt>
              <c:pt idx="880">
                <c:v>421674.10190000001</c:v>
              </c:pt>
              <c:pt idx="881">
                <c:v>216777.31570000001</c:v>
              </c:pt>
              <c:pt idx="882">
                <c:v>183715.80720000001</c:v>
              </c:pt>
              <c:pt idx="883">
                <c:v>274386.01539999997</c:v>
              </c:pt>
              <c:pt idx="884">
                <c:v>391923.65960000001</c:v>
              </c:pt>
              <c:pt idx="885">
                <c:v>295548.24160000001</c:v>
              </c:pt>
              <c:pt idx="886">
                <c:v>396324.17869999999</c:v>
              </c:pt>
              <c:pt idx="887">
                <c:v>426466.13219999999</c:v>
              </c:pt>
              <c:pt idx="888">
                <c:v>218408.18210000001</c:v>
              </c:pt>
              <c:pt idx="889">
                <c:v>188629.7542</c:v>
              </c:pt>
              <c:pt idx="890">
                <c:v>60910.748399999997</c:v>
              </c:pt>
              <c:pt idx="891">
                <c:v>173292.68109999999</c:v>
              </c:pt>
              <c:pt idx="892">
                <c:v>143791.47810000001</c:v>
              </c:pt>
              <c:pt idx="893">
                <c:v>261502.3818</c:v>
              </c:pt>
              <c:pt idx="894">
                <c:v>311853.52049999998</c:v>
              </c:pt>
              <c:pt idx="895">
                <c:v>143346.6746</c:v>
              </c:pt>
              <c:pt idx="896">
                <c:v>134950.56649999999</c:v>
              </c:pt>
              <c:pt idx="897">
                <c:v>111173.15850000001</c:v>
              </c:pt>
              <c:pt idx="898">
                <c:v>237934.73420000001</c:v>
              </c:pt>
              <c:pt idx="899">
                <c:v>209095.56969999999</c:v>
              </c:pt>
              <c:pt idx="900">
                <c:v>341253.3296</c:v>
              </c:pt>
              <c:pt idx="901">
                <c:v>327672.04149999999</c:v>
              </c:pt>
              <c:pt idx="902">
                <c:v>139385.8762</c:v>
              </c:pt>
              <c:pt idx="903">
                <c:v>148953.91089999999</c:v>
              </c:pt>
              <c:pt idx="904">
                <c:v>127533.00930000001</c:v>
              </c:pt>
              <c:pt idx="905">
                <c:v>34559.084519999997</c:v>
              </c:pt>
              <c:pt idx="906">
                <c:v>155659.5337</c:v>
              </c:pt>
              <c:pt idx="907">
                <c:v>422372.58159999998</c:v>
              </c:pt>
              <c:pt idx="908">
                <c:v>498910.32900000003</c:v>
              </c:pt>
              <c:pt idx="909">
                <c:v>240449.62229999999</c:v>
              </c:pt>
              <c:pt idx="910">
                <c:v>274426.08029999997</c:v>
              </c:pt>
              <c:pt idx="911">
                <c:v>217104.5797</c:v>
              </c:pt>
              <c:pt idx="912">
                <c:v>229023.8107</c:v>
              </c:pt>
              <c:pt idx="913">
                <c:v>305894.1801</c:v>
              </c:pt>
              <c:pt idx="914">
                <c:v>517742.19260000001</c:v>
              </c:pt>
              <c:pt idx="915">
                <c:v>490487.0246</c:v>
              </c:pt>
              <c:pt idx="916">
                <c:v>261534.91200000001</c:v>
              </c:pt>
              <c:pt idx="917">
                <c:v>304052.47700000001</c:v>
              </c:pt>
              <c:pt idx="918">
                <c:v>237026.3505</c:v>
              </c:pt>
              <c:pt idx="919">
                <c:v>219722.89499999999</c:v>
              </c:pt>
              <c:pt idx="920">
                <c:v>59598.917800000003</c:v>
              </c:pt>
              <c:pt idx="921">
                <c:v>74654.520420000001</c:v>
              </c:pt>
              <c:pt idx="922">
                <c:v>67367.383239999996</c:v>
              </c:pt>
              <c:pt idx="923">
                <c:v>34091.569660000001</c:v>
              </c:pt>
              <c:pt idx="924">
                <c:v>39231.195370000001</c:v>
              </c:pt>
              <c:pt idx="925">
                <c:v>31574.32547</c:v>
              </c:pt>
              <c:pt idx="926">
                <c:v>28489.081399999999</c:v>
              </c:pt>
              <c:pt idx="927">
                <c:v>26053.796719999998</c:v>
              </c:pt>
              <c:pt idx="928">
                <c:v>68788.094540000006</c:v>
              </c:pt>
              <c:pt idx="929">
                <c:v>81655.857730000003</c:v>
              </c:pt>
              <c:pt idx="930">
                <c:v>38809.808900000004</c:v>
              </c:pt>
              <c:pt idx="931">
                <c:v>44222.784480000002</c:v>
              </c:pt>
              <c:pt idx="932">
                <c:v>32436.795969999999</c:v>
              </c:pt>
              <c:pt idx="933">
                <c:v>36607.390659999997</c:v>
              </c:pt>
              <c:pt idx="934">
                <c:v>30133.318640000001</c:v>
              </c:pt>
              <c:pt idx="935">
                <c:v>52384.447480000003</c:v>
              </c:pt>
              <c:pt idx="936">
                <c:v>66113.832039999994</c:v>
              </c:pt>
              <c:pt idx="937">
                <c:v>35019.112639999999</c:v>
              </c:pt>
              <c:pt idx="938">
                <c:v>36887.366170000001</c:v>
              </c:pt>
              <c:pt idx="939">
                <c:v>37604.65842</c:v>
              </c:pt>
              <c:pt idx="940">
                <c:v>58196.145989999997</c:v>
              </c:pt>
              <c:pt idx="941">
                <c:v>44544.630740000001</c:v>
              </c:pt>
              <c:pt idx="942">
                <c:v>80346.694130000003</c:v>
              </c:pt>
              <c:pt idx="943">
                <c:v>81874.288860000001</c:v>
              </c:pt>
              <c:pt idx="944">
                <c:v>51145.403339999997</c:v>
              </c:pt>
              <c:pt idx="945">
                <c:v>55946.056559999997</c:v>
              </c:pt>
              <c:pt idx="946">
                <c:v>60629.553</c:v>
              </c:pt>
              <c:pt idx="947">
                <c:v>41610.783940000001</c:v>
              </c:pt>
              <c:pt idx="948">
                <c:v>39783.360670000002</c:v>
              </c:pt>
              <c:pt idx="949">
                <c:v>63386.492590000002</c:v>
              </c:pt>
              <c:pt idx="950">
                <c:v>61500.574650000002</c:v>
              </c:pt>
              <c:pt idx="951">
                <c:v>25872.48835</c:v>
              </c:pt>
              <c:pt idx="952">
                <c:v>32490.136020000002</c:v>
              </c:pt>
              <c:pt idx="953">
                <c:v>26577.079450000001</c:v>
              </c:pt>
              <c:pt idx="954">
                <c:v>155135.62909999999</c:v>
              </c:pt>
              <c:pt idx="955">
                <c:v>103826.70140000001</c:v>
              </c:pt>
              <c:pt idx="956">
                <c:v>220379.27669999999</c:v>
              </c:pt>
              <c:pt idx="957">
                <c:v>281658.41830000002</c:v>
              </c:pt>
              <c:pt idx="958">
                <c:v>129601.5272</c:v>
              </c:pt>
              <c:pt idx="959">
                <c:v>168580.17060000001</c:v>
              </c:pt>
              <c:pt idx="960">
                <c:v>119758.06170000001</c:v>
              </c:pt>
              <c:pt idx="961">
                <c:v>128298.3435</c:v>
              </c:pt>
              <c:pt idx="962">
                <c:v>117374.19160000001</c:v>
              </c:pt>
              <c:pt idx="963">
                <c:v>241090.1336</c:v>
              </c:pt>
              <c:pt idx="964">
                <c:v>262145.17729999998</c:v>
              </c:pt>
              <c:pt idx="965">
                <c:v>143734.22719999999</c:v>
              </c:pt>
              <c:pt idx="966">
                <c:v>133350.16140000001</c:v>
              </c:pt>
              <c:pt idx="967">
                <c:v>37649.38753</c:v>
              </c:pt>
              <c:pt idx="968">
                <c:v>127699.41590000001</c:v>
              </c:pt>
              <c:pt idx="969">
                <c:v>240429.68549999999</c:v>
              </c:pt>
              <c:pt idx="970">
                <c:v>358772.25040000002</c:v>
              </c:pt>
              <c:pt idx="971">
                <c:v>376755.56449999998</c:v>
              </c:pt>
              <c:pt idx="972">
                <c:v>163401.32920000001</c:v>
              </c:pt>
              <c:pt idx="973">
                <c:v>169479.1061</c:v>
              </c:pt>
              <c:pt idx="974">
                <c:v>142299.9178</c:v>
              </c:pt>
              <c:pt idx="975">
                <c:v>250572.4534</c:v>
              </c:pt>
              <c:pt idx="976">
                <c:v>333030.87569999998</c:v>
              </c:pt>
              <c:pt idx="977">
                <c:v>392493.08270000003</c:v>
              </c:pt>
              <c:pt idx="978">
                <c:v>391842.50140000001</c:v>
              </c:pt>
              <c:pt idx="979">
                <c:v>222163.72889999999</c:v>
              </c:pt>
              <c:pt idx="980">
                <c:v>242589.58720000001</c:v>
              </c:pt>
              <c:pt idx="981">
                <c:v>164108.82639999999</c:v>
              </c:pt>
              <c:pt idx="982">
                <c:v>43830.19685</c:v>
              </c:pt>
              <c:pt idx="983">
                <c:v>37391.680890000003</c:v>
              </c:pt>
              <c:pt idx="984">
                <c:v>69612.126699999993</c:v>
              </c:pt>
              <c:pt idx="985">
                <c:v>76591.852920000005</c:v>
              </c:pt>
              <c:pt idx="986">
                <c:v>44014.232020000003</c:v>
              </c:pt>
              <c:pt idx="987">
                <c:v>46884.142509999998</c:v>
              </c:pt>
              <c:pt idx="988">
                <c:v>27398.58813</c:v>
              </c:pt>
              <c:pt idx="989">
                <c:v>18375.052609999999</c:v>
              </c:pt>
              <c:pt idx="990">
                <c:v>36464.759810000003</c:v>
              </c:pt>
              <c:pt idx="991">
                <c:v>62545.19068</c:v>
              </c:pt>
              <c:pt idx="992">
                <c:v>89572.407619999998</c:v>
              </c:pt>
              <c:pt idx="993">
                <c:v>44593.796880000002</c:v>
              </c:pt>
              <c:pt idx="994">
                <c:v>41660.440430000002</c:v>
              </c:pt>
              <c:pt idx="995">
                <c:v>34031.149490000003</c:v>
              </c:pt>
              <c:pt idx="996">
                <c:v>44832.212599999999</c:v>
              </c:pt>
              <c:pt idx="997">
                <c:v>37565.478589999999</c:v>
              </c:pt>
              <c:pt idx="998">
                <c:v>131964.51579999999</c:v>
              </c:pt>
              <c:pt idx="999">
                <c:v>135498.16320000001</c:v>
              </c:pt>
              <c:pt idx="1000">
                <c:v>64758.50417</c:v>
              </c:pt>
              <c:pt idx="1001">
                <c:v>60179.020850000001</c:v>
              </c:pt>
              <c:pt idx="1002">
                <c:v>52812.782509999997</c:v>
              </c:pt>
              <c:pt idx="1003">
                <c:v>57168.5605</c:v>
              </c:pt>
              <c:pt idx="1004">
                <c:v>55187.383909999997</c:v>
              </c:pt>
              <c:pt idx="1005">
                <c:v>151036.4455</c:v>
              </c:pt>
              <c:pt idx="1006">
                <c:v>201416.8376</c:v>
              </c:pt>
              <c:pt idx="1007">
                <c:v>113346.95729999999</c:v>
              </c:pt>
              <c:pt idx="1008">
                <c:v>126506.3447</c:v>
              </c:pt>
              <c:pt idx="1009">
                <c:v>85491.833240000007</c:v>
              </c:pt>
              <c:pt idx="1010">
                <c:v>69675.429149999996</c:v>
              </c:pt>
              <c:pt idx="1011">
                <c:v>61976.305789999999</c:v>
              </c:pt>
              <c:pt idx="1012">
                <c:v>77446.60944</c:v>
              </c:pt>
              <c:pt idx="1013">
                <c:v>81209.248349999994</c:v>
              </c:pt>
              <c:pt idx="1014">
                <c:v>45607.234100000001</c:v>
              </c:pt>
              <c:pt idx="1015">
                <c:v>44983.777300000002</c:v>
              </c:pt>
              <c:pt idx="1016">
                <c:v>31885.28845</c:v>
              </c:pt>
              <c:pt idx="1017">
                <c:v>27817.642469999999</c:v>
              </c:pt>
              <c:pt idx="1018">
                <c:v>19704.093150000001</c:v>
              </c:pt>
              <c:pt idx="1019">
                <c:v>62070.751179999999</c:v>
              </c:pt>
              <c:pt idx="1020">
                <c:v>83371.817020000002</c:v>
              </c:pt>
              <c:pt idx="1021">
                <c:v>52701.294609999997</c:v>
              </c:pt>
              <c:pt idx="1022">
                <c:v>51764.93737</c:v>
              </c:pt>
              <c:pt idx="1023">
                <c:v>37288.62455</c:v>
              </c:pt>
              <c:pt idx="1024">
                <c:v>33678.459269999999</c:v>
              </c:pt>
              <c:pt idx="1025">
                <c:v>35038.06869</c:v>
              </c:pt>
              <c:pt idx="1026">
                <c:v>86810.277530000007</c:v>
              </c:pt>
              <c:pt idx="1027">
                <c:v>95930.016510000001</c:v>
              </c:pt>
              <c:pt idx="1028">
                <c:v>49990.519289999997</c:v>
              </c:pt>
              <c:pt idx="1029">
                <c:v>36347.69872</c:v>
              </c:pt>
              <c:pt idx="1030">
                <c:v>63452.761039999998</c:v>
              </c:pt>
              <c:pt idx="1031">
                <c:v>56100.87429</c:v>
              </c:pt>
              <c:pt idx="1032">
                <c:v>48201.940979999999</c:v>
              </c:pt>
              <c:pt idx="1033">
                <c:v>92657.699529999998</c:v>
              </c:pt>
              <c:pt idx="1034">
                <c:v>113187.84600000001</c:v>
              </c:pt>
              <c:pt idx="1035">
                <c:v>61233.718869999997</c:v>
              </c:pt>
              <c:pt idx="1036">
                <c:v>62316.151339999997</c:v>
              </c:pt>
              <c:pt idx="1037">
                <c:v>110698.7429</c:v>
              </c:pt>
              <c:pt idx="1038">
                <c:v>86203.875199999995</c:v>
              </c:pt>
              <c:pt idx="1039">
                <c:v>89413.415970000002</c:v>
              </c:pt>
              <c:pt idx="1040">
                <c:v>156675.5901</c:v>
              </c:pt>
              <c:pt idx="1041">
                <c:v>189394.6937</c:v>
              </c:pt>
              <c:pt idx="1042">
                <c:v>102250.1678</c:v>
              </c:pt>
              <c:pt idx="1043">
                <c:v>105978.4825</c:v>
              </c:pt>
              <c:pt idx="1044">
                <c:v>94692.479290000003</c:v>
              </c:pt>
              <c:pt idx="1045">
                <c:v>77081.660569999993</c:v>
              </c:pt>
              <c:pt idx="1046">
                <c:v>67551.250969999994</c:v>
              </c:pt>
              <c:pt idx="1047">
                <c:v>152555.4173</c:v>
              </c:pt>
              <c:pt idx="1048">
                <c:v>156263.1495</c:v>
              </c:pt>
              <c:pt idx="1049">
                <c:v>93112.608909999995</c:v>
              </c:pt>
              <c:pt idx="1050">
                <c:v>83068.269029999996</c:v>
              </c:pt>
              <c:pt idx="1051">
                <c:v>88104.204530000003</c:v>
              </c:pt>
              <c:pt idx="1052">
                <c:v>71428.87</c:v>
              </c:pt>
              <c:pt idx="1053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1-3CE2-4C96-B689-31426A836CCD}"/>
            </c:ext>
          </c:extLst>
        </c:ser>
        <c:ser>
          <c:idx val="2"/>
          <c:order val="2"/>
          <c:tx>
            <c:v>Sum of DAILY_GROSS_PROFIT_PERCENT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Lit>
              <c:ptCount val="1054"/>
              <c:pt idx="0">
                <c:v>30/12/2013</c:v>
              </c:pt>
              <c:pt idx="1">
                <c:v>31/12/2013</c:v>
              </c:pt>
              <c:pt idx="2">
                <c:v>01/01/2014</c:v>
              </c:pt>
              <c:pt idx="3">
                <c:v>02/01/2014</c:v>
              </c:pt>
              <c:pt idx="4">
                <c:v>03/01/2014</c:v>
              </c:pt>
              <c:pt idx="5">
                <c:v>04/01/2014</c:v>
              </c:pt>
              <c:pt idx="6">
                <c:v>05/01/2014</c:v>
              </c:pt>
              <c:pt idx="7">
                <c:v>06/01/2014</c:v>
              </c:pt>
              <c:pt idx="8">
                <c:v>07/01/2014</c:v>
              </c:pt>
              <c:pt idx="9">
                <c:v>08/01/2014</c:v>
              </c:pt>
              <c:pt idx="10">
                <c:v>09/01/2014</c:v>
              </c:pt>
              <c:pt idx="11">
                <c:v>10/01/2014</c:v>
              </c:pt>
              <c:pt idx="12">
                <c:v>11/01/2014</c:v>
              </c:pt>
              <c:pt idx="13">
                <c:v>12/01/2014</c:v>
              </c:pt>
              <c:pt idx="14">
                <c:v>13/01/2014</c:v>
              </c:pt>
              <c:pt idx="15">
                <c:v>14/01/2014</c:v>
              </c:pt>
              <c:pt idx="16">
                <c:v>15/01/2014</c:v>
              </c:pt>
              <c:pt idx="17">
                <c:v>16/01/2014</c:v>
              </c:pt>
              <c:pt idx="18">
                <c:v>17/01/2014</c:v>
              </c:pt>
              <c:pt idx="19">
                <c:v>18/01/2014</c:v>
              </c:pt>
              <c:pt idx="20">
                <c:v>19/01/2014</c:v>
              </c:pt>
              <c:pt idx="21">
                <c:v>20/01/2014</c:v>
              </c:pt>
              <c:pt idx="22">
                <c:v>21/01/2014</c:v>
              </c:pt>
              <c:pt idx="23">
                <c:v>22/01/2014</c:v>
              </c:pt>
              <c:pt idx="24">
                <c:v>23/01/2014</c:v>
              </c:pt>
              <c:pt idx="25">
                <c:v>24/01/2014</c:v>
              </c:pt>
              <c:pt idx="26">
                <c:v>25/01/2014</c:v>
              </c:pt>
              <c:pt idx="27">
                <c:v>26/01/2014</c:v>
              </c:pt>
              <c:pt idx="28">
                <c:v>27/01/2014</c:v>
              </c:pt>
              <c:pt idx="29">
                <c:v>28/01/2014</c:v>
              </c:pt>
              <c:pt idx="30">
                <c:v>29/01/2014</c:v>
              </c:pt>
              <c:pt idx="31">
                <c:v>30/01/2014</c:v>
              </c:pt>
              <c:pt idx="32">
                <c:v>31/01/2014</c:v>
              </c:pt>
              <c:pt idx="33">
                <c:v>01/02/2014</c:v>
              </c:pt>
              <c:pt idx="34">
                <c:v>02/02/2014</c:v>
              </c:pt>
              <c:pt idx="35">
                <c:v>03/02/2014</c:v>
              </c:pt>
              <c:pt idx="36">
                <c:v>04/02/2014</c:v>
              </c:pt>
              <c:pt idx="37">
                <c:v>05/02/2014</c:v>
              </c:pt>
              <c:pt idx="38">
                <c:v>06/02/2014</c:v>
              </c:pt>
              <c:pt idx="39">
                <c:v>07/02/2014</c:v>
              </c:pt>
              <c:pt idx="40">
                <c:v>08/02/2014</c:v>
              </c:pt>
              <c:pt idx="41">
                <c:v>09/02/2014</c:v>
              </c:pt>
              <c:pt idx="42">
                <c:v>10/02/2014</c:v>
              </c:pt>
              <c:pt idx="43">
                <c:v>11/02/2014</c:v>
              </c:pt>
              <c:pt idx="44">
                <c:v>12/02/2014</c:v>
              </c:pt>
              <c:pt idx="45">
                <c:v>13/02/2014</c:v>
              </c:pt>
              <c:pt idx="46">
                <c:v>14/02/2014</c:v>
              </c:pt>
              <c:pt idx="47">
                <c:v>15/02/2014</c:v>
              </c:pt>
              <c:pt idx="48">
                <c:v>16/02/2014</c:v>
              </c:pt>
              <c:pt idx="49">
                <c:v>17/02/2014</c:v>
              </c:pt>
              <c:pt idx="50">
                <c:v>18/02/2014</c:v>
              </c:pt>
              <c:pt idx="51">
                <c:v>19/02/2014</c:v>
              </c:pt>
              <c:pt idx="52">
                <c:v>20/02/2014</c:v>
              </c:pt>
              <c:pt idx="53">
                <c:v>21/02/2014</c:v>
              </c:pt>
              <c:pt idx="54">
                <c:v>22/02/2014</c:v>
              </c:pt>
              <c:pt idx="55">
                <c:v>23/02/2014</c:v>
              </c:pt>
              <c:pt idx="56">
                <c:v>24/02/2014</c:v>
              </c:pt>
              <c:pt idx="57">
                <c:v>25/02/2014</c:v>
              </c:pt>
              <c:pt idx="58">
                <c:v>26/02/2014</c:v>
              </c:pt>
              <c:pt idx="59">
                <c:v>27/02/2014</c:v>
              </c:pt>
              <c:pt idx="60">
                <c:v>28/02/2014</c:v>
              </c:pt>
              <c:pt idx="61">
                <c:v>01/03/2014</c:v>
              </c:pt>
              <c:pt idx="62">
                <c:v>02/03/2014</c:v>
              </c:pt>
              <c:pt idx="63">
                <c:v>03/03/2014</c:v>
              </c:pt>
              <c:pt idx="64">
                <c:v>04/03/2014</c:v>
              </c:pt>
              <c:pt idx="65">
                <c:v>05/03/2014</c:v>
              </c:pt>
              <c:pt idx="66">
                <c:v>06/03/2014</c:v>
              </c:pt>
              <c:pt idx="67">
                <c:v>07/03/2014</c:v>
              </c:pt>
              <c:pt idx="68">
                <c:v>08/03/2014</c:v>
              </c:pt>
              <c:pt idx="69">
                <c:v>09/03/2014</c:v>
              </c:pt>
              <c:pt idx="70">
                <c:v>10/03/2014</c:v>
              </c:pt>
              <c:pt idx="71">
                <c:v>11/03/2014</c:v>
              </c:pt>
              <c:pt idx="72">
                <c:v>12/03/2014</c:v>
              </c:pt>
              <c:pt idx="73">
                <c:v>13/03/2014</c:v>
              </c:pt>
              <c:pt idx="74">
                <c:v>14/03/2014</c:v>
              </c:pt>
              <c:pt idx="75">
                <c:v>15/03/2014</c:v>
              </c:pt>
              <c:pt idx="76">
                <c:v>16/03/2014</c:v>
              </c:pt>
              <c:pt idx="77">
                <c:v>17/03/2014</c:v>
              </c:pt>
              <c:pt idx="78">
                <c:v>18/03/2014</c:v>
              </c:pt>
              <c:pt idx="79">
                <c:v>19/03/2014</c:v>
              </c:pt>
              <c:pt idx="80">
                <c:v>20/03/2014</c:v>
              </c:pt>
              <c:pt idx="81">
                <c:v>21/03/2014</c:v>
              </c:pt>
              <c:pt idx="82">
                <c:v>22/03/2014</c:v>
              </c:pt>
              <c:pt idx="83">
                <c:v>23/03/2014</c:v>
              </c:pt>
              <c:pt idx="84">
                <c:v>24/03/2014</c:v>
              </c:pt>
              <c:pt idx="85">
                <c:v>25/03/2014</c:v>
              </c:pt>
              <c:pt idx="86">
                <c:v>26/03/2014</c:v>
              </c:pt>
              <c:pt idx="87">
                <c:v>27/03/2014</c:v>
              </c:pt>
              <c:pt idx="88">
                <c:v>28/03/2014</c:v>
              </c:pt>
              <c:pt idx="89">
                <c:v>29/03/2014</c:v>
              </c:pt>
              <c:pt idx="90">
                <c:v>30/03/2014</c:v>
              </c:pt>
              <c:pt idx="91">
                <c:v>31/03/2014</c:v>
              </c:pt>
              <c:pt idx="92">
                <c:v>01/04/2014</c:v>
              </c:pt>
              <c:pt idx="93">
                <c:v>02/04/2014</c:v>
              </c:pt>
              <c:pt idx="94">
                <c:v>03/04/2014</c:v>
              </c:pt>
              <c:pt idx="95">
                <c:v>04/04/2014</c:v>
              </c:pt>
              <c:pt idx="96">
                <c:v>05/04/2014</c:v>
              </c:pt>
              <c:pt idx="97">
                <c:v>06/04/2014</c:v>
              </c:pt>
              <c:pt idx="98">
                <c:v>07/04/2014</c:v>
              </c:pt>
              <c:pt idx="99">
                <c:v>08/04/2014</c:v>
              </c:pt>
              <c:pt idx="100">
                <c:v>09/04/2014</c:v>
              </c:pt>
              <c:pt idx="101">
                <c:v>10/04/2014</c:v>
              </c:pt>
              <c:pt idx="102">
                <c:v>11/04/2014</c:v>
              </c:pt>
              <c:pt idx="103">
                <c:v>12/04/2014</c:v>
              </c:pt>
              <c:pt idx="104">
                <c:v>13/04/2014</c:v>
              </c:pt>
              <c:pt idx="105">
                <c:v>14/04/2014</c:v>
              </c:pt>
              <c:pt idx="106">
                <c:v>15/04/2014</c:v>
              </c:pt>
              <c:pt idx="107">
                <c:v>16/04/2014</c:v>
              </c:pt>
              <c:pt idx="108">
                <c:v>17/04/2014</c:v>
              </c:pt>
              <c:pt idx="109">
                <c:v>18/04/2014</c:v>
              </c:pt>
              <c:pt idx="110">
                <c:v>19/04/2014</c:v>
              </c:pt>
              <c:pt idx="111">
                <c:v>20/04/2014</c:v>
              </c:pt>
              <c:pt idx="112">
                <c:v>21/04/2014</c:v>
              </c:pt>
              <c:pt idx="113">
                <c:v>22/04/2014</c:v>
              </c:pt>
              <c:pt idx="114">
                <c:v>23/04/2014</c:v>
              </c:pt>
              <c:pt idx="115">
                <c:v>24/04/2014</c:v>
              </c:pt>
              <c:pt idx="116">
                <c:v>25/04/2014</c:v>
              </c:pt>
              <c:pt idx="117">
                <c:v>26/04/2014</c:v>
              </c:pt>
              <c:pt idx="118">
                <c:v>27/04/2014</c:v>
              </c:pt>
              <c:pt idx="119">
                <c:v>28/04/2014</c:v>
              </c:pt>
              <c:pt idx="120">
                <c:v>29/04/2014</c:v>
              </c:pt>
              <c:pt idx="121">
                <c:v>30/04/2014</c:v>
              </c:pt>
              <c:pt idx="122">
                <c:v>01/05/2014</c:v>
              </c:pt>
              <c:pt idx="123">
                <c:v>02/05/2014</c:v>
              </c:pt>
              <c:pt idx="124">
                <c:v>03/05/2014</c:v>
              </c:pt>
              <c:pt idx="125">
                <c:v>04/05/2014</c:v>
              </c:pt>
              <c:pt idx="126">
                <c:v>05/05/2014</c:v>
              </c:pt>
              <c:pt idx="127">
                <c:v>06/05/2014</c:v>
              </c:pt>
              <c:pt idx="128">
                <c:v>07/05/2014</c:v>
              </c:pt>
              <c:pt idx="129">
                <c:v>08/05/2014</c:v>
              </c:pt>
              <c:pt idx="130">
                <c:v>09/05/2014</c:v>
              </c:pt>
              <c:pt idx="131">
                <c:v>10/05/2014</c:v>
              </c:pt>
              <c:pt idx="132">
                <c:v>11/05/2014</c:v>
              </c:pt>
              <c:pt idx="133">
                <c:v>12/05/2014</c:v>
              </c:pt>
              <c:pt idx="134">
                <c:v>13/05/2014</c:v>
              </c:pt>
              <c:pt idx="135">
                <c:v>14/05/2014</c:v>
              </c:pt>
              <c:pt idx="136">
                <c:v>15/05/2014</c:v>
              </c:pt>
              <c:pt idx="137">
                <c:v>16/05/2014</c:v>
              </c:pt>
              <c:pt idx="138">
                <c:v>17/05/2014</c:v>
              </c:pt>
              <c:pt idx="139">
                <c:v>18/05/2014</c:v>
              </c:pt>
              <c:pt idx="140">
                <c:v>19/05/2014</c:v>
              </c:pt>
              <c:pt idx="141">
                <c:v>20/05/2014</c:v>
              </c:pt>
              <c:pt idx="142">
                <c:v>21/05/2014</c:v>
              </c:pt>
              <c:pt idx="143">
                <c:v>22/05/2014</c:v>
              </c:pt>
              <c:pt idx="144">
                <c:v>23/05/2014</c:v>
              </c:pt>
              <c:pt idx="145">
                <c:v>24/05/2014</c:v>
              </c:pt>
              <c:pt idx="146">
                <c:v>25/05/2014</c:v>
              </c:pt>
              <c:pt idx="147">
                <c:v>26/05/2014</c:v>
              </c:pt>
              <c:pt idx="148">
                <c:v>27/05/2014</c:v>
              </c:pt>
              <c:pt idx="149">
                <c:v>28/05/2014</c:v>
              </c:pt>
              <c:pt idx="150">
                <c:v>29/05/2014</c:v>
              </c:pt>
              <c:pt idx="151">
                <c:v>30/05/2014</c:v>
              </c:pt>
              <c:pt idx="152">
                <c:v>31/05/2014</c:v>
              </c:pt>
              <c:pt idx="153">
                <c:v>01/06/2014</c:v>
              </c:pt>
              <c:pt idx="154">
                <c:v>02/06/2014</c:v>
              </c:pt>
              <c:pt idx="155">
                <c:v>03/06/2014</c:v>
              </c:pt>
              <c:pt idx="156">
                <c:v>04/06/2014</c:v>
              </c:pt>
              <c:pt idx="157">
                <c:v>05/06/2014</c:v>
              </c:pt>
              <c:pt idx="158">
                <c:v>06/06/2014</c:v>
              </c:pt>
              <c:pt idx="159">
                <c:v>07/06/2014</c:v>
              </c:pt>
              <c:pt idx="160">
                <c:v>08/06/2014</c:v>
              </c:pt>
              <c:pt idx="161">
                <c:v>09/06/2014</c:v>
              </c:pt>
              <c:pt idx="162">
                <c:v>10/06/2014</c:v>
              </c:pt>
              <c:pt idx="163">
                <c:v>11/06/2014</c:v>
              </c:pt>
              <c:pt idx="164">
                <c:v>12/06/2014</c:v>
              </c:pt>
              <c:pt idx="165">
                <c:v>13/06/2014</c:v>
              </c:pt>
              <c:pt idx="166">
                <c:v>14/06/2014</c:v>
              </c:pt>
              <c:pt idx="167">
                <c:v>15/06/2014</c:v>
              </c:pt>
              <c:pt idx="168">
                <c:v>16/06/2014</c:v>
              </c:pt>
              <c:pt idx="169">
                <c:v>17/06/2014</c:v>
              </c:pt>
              <c:pt idx="170">
                <c:v>18/06/2014</c:v>
              </c:pt>
              <c:pt idx="171">
                <c:v>19/06/2014</c:v>
              </c:pt>
              <c:pt idx="172">
                <c:v>20/06/2014</c:v>
              </c:pt>
              <c:pt idx="173">
                <c:v>21/06/2014</c:v>
              </c:pt>
              <c:pt idx="174">
                <c:v>22/06/2014</c:v>
              </c:pt>
              <c:pt idx="175">
                <c:v>23/06/2014</c:v>
              </c:pt>
              <c:pt idx="176">
                <c:v>24/06/2014</c:v>
              </c:pt>
              <c:pt idx="177">
                <c:v>25/06/2014</c:v>
              </c:pt>
              <c:pt idx="178">
                <c:v>26/06/2014</c:v>
              </c:pt>
              <c:pt idx="179">
                <c:v>27/06/2014</c:v>
              </c:pt>
              <c:pt idx="180">
                <c:v>28/06/2014</c:v>
              </c:pt>
              <c:pt idx="181">
                <c:v>29/06/2014</c:v>
              </c:pt>
              <c:pt idx="182">
                <c:v>30/06/2014</c:v>
              </c:pt>
              <c:pt idx="183">
                <c:v>01/07/2014</c:v>
              </c:pt>
              <c:pt idx="184">
                <c:v>02/07/2014</c:v>
              </c:pt>
              <c:pt idx="185">
                <c:v>03/07/2014</c:v>
              </c:pt>
              <c:pt idx="186">
                <c:v>04/07/2014</c:v>
              </c:pt>
              <c:pt idx="187">
                <c:v>05/07/2014</c:v>
              </c:pt>
              <c:pt idx="188">
                <c:v>06/07/2014</c:v>
              </c:pt>
              <c:pt idx="189">
                <c:v>07/07/2014</c:v>
              </c:pt>
              <c:pt idx="190">
                <c:v>08/07/2014</c:v>
              </c:pt>
              <c:pt idx="191">
                <c:v>09/07/2014</c:v>
              </c:pt>
              <c:pt idx="192">
                <c:v>10/07/2014</c:v>
              </c:pt>
              <c:pt idx="193">
                <c:v>11/07/2014</c:v>
              </c:pt>
              <c:pt idx="194">
                <c:v>12/07/2014</c:v>
              </c:pt>
              <c:pt idx="195">
                <c:v>13/07/2014</c:v>
              </c:pt>
              <c:pt idx="196">
                <c:v>14/07/2014</c:v>
              </c:pt>
              <c:pt idx="197">
                <c:v>15/07/2014</c:v>
              </c:pt>
              <c:pt idx="198">
                <c:v>16/07/2014</c:v>
              </c:pt>
              <c:pt idx="199">
                <c:v>17/07/2014</c:v>
              </c:pt>
              <c:pt idx="200">
                <c:v>18/07/2014</c:v>
              </c:pt>
              <c:pt idx="201">
                <c:v>19/07/2014</c:v>
              </c:pt>
              <c:pt idx="202">
                <c:v>20/07/2014</c:v>
              </c:pt>
              <c:pt idx="203">
                <c:v>21/07/2014</c:v>
              </c:pt>
              <c:pt idx="204">
                <c:v>22/07/2014</c:v>
              </c:pt>
              <c:pt idx="205">
                <c:v>23/07/2014</c:v>
              </c:pt>
              <c:pt idx="206">
                <c:v>24/07/2014</c:v>
              </c:pt>
              <c:pt idx="207">
                <c:v>25/07/2014</c:v>
              </c:pt>
              <c:pt idx="208">
                <c:v>26/07/2014</c:v>
              </c:pt>
              <c:pt idx="209">
                <c:v>27/07/2014</c:v>
              </c:pt>
              <c:pt idx="210">
                <c:v>28/07/2014</c:v>
              </c:pt>
              <c:pt idx="211">
                <c:v>29/07/2014</c:v>
              </c:pt>
              <c:pt idx="212">
                <c:v>30/07/2014</c:v>
              </c:pt>
              <c:pt idx="213">
                <c:v>31/07/2014</c:v>
              </c:pt>
              <c:pt idx="214">
                <c:v>01/08/2014</c:v>
              </c:pt>
              <c:pt idx="215">
                <c:v>02/08/2014</c:v>
              </c:pt>
              <c:pt idx="216">
                <c:v>03/08/2014</c:v>
              </c:pt>
              <c:pt idx="217">
                <c:v>04/08/2014</c:v>
              </c:pt>
              <c:pt idx="218">
                <c:v>05/08/2014</c:v>
              </c:pt>
              <c:pt idx="219">
                <c:v>06/08/2014</c:v>
              </c:pt>
              <c:pt idx="220">
                <c:v>07/08/2014</c:v>
              </c:pt>
              <c:pt idx="221">
                <c:v>08/08/2014</c:v>
              </c:pt>
              <c:pt idx="222">
                <c:v>09/08/2014</c:v>
              </c:pt>
              <c:pt idx="223">
                <c:v>10/08/2014</c:v>
              </c:pt>
              <c:pt idx="224">
                <c:v>11/08/2014</c:v>
              </c:pt>
              <c:pt idx="225">
                <c:v>12/08/2014</c:v>
              </c:pt>
              <c:pt idx="226">
                <c:v>13/08/2014</c:v>
              </c:pt>
              <c:pt idx="227">
                <c:v>14/08/2014</c:v>
              </c:pt>
              <c:pt idx="228">
                <c:v>15/08/2014</c:v>
              </c:pt>
              <c:pt idx="229">
                <c:v>16/08/2014</c:v>
              </c:pt>
              <c:pt idx="230">
                <c:v>17/08/2014</c:v>
              </c:pt>
              <c:pt idx="231">
                <c:v>18/08/2014</c:v>
              </c:pt>
              <c:pt idx="232">
                <c:v>19/08/2014</c:v>
              </c:pt>
              <c:pt idx="233">
                <c:v>20/08/2014</c:v>
              </c:pt>
              <c:pt idx="234">
                <c:v>21/08/2014</c:v>
              </c:pt>
              <c:pt idx="235">
                <c:v>22/08/2014</c:v>
              </c:pt>
              <c:pt idx="236">
                <c:v>23/08/2014</c:v>
              </c:pt>
              <c:pt idx="237">
                <c:v>24/08/2014</c:v>
              </c:pt>
              <c:pt idx="238">
                <c:v>25/08/2014</c:v>
              </c:pt>
              <c:pt idx="239">
                <c:v>26/08/2014</c:v>
              </c:pt>
              <c:pt idx="240">
                <c:v>27/08/2014</c:v>
              </c:pt>
              <c:pt idx="241">
                <c:v>28/08/2014</c:v>
              </c:pt>
              <c:pt idx="242">
                <c:v>29/08/2014</c:v>
              </c:pt>
              <c:pt idx="243">
                <c:v>30/08/2014</c:v>
              </c:pt>
              <c:pt idx="244">
                <c:v>31/08/2014</c:v>
              </c:pt>
              <c:pt idx="245">
                <c:v>01/09/2014</c:v>
              </c:pt>
              <c:pt idx="246">
                <c:v>02/09/2014</c:v>
              </c:pt>
              <c:pt idx="247">
                <c:v>03/09/2014</c:v>
              </c:pt>
              <c:pt idx="248">
                <c:v>04/09/2014</c:v>
              </c:pt>
              <c:pt idx="249">
                <c:v>05/09/2014</c:v>
              </c:pt>
              <c:pt idx="250">
                <c:v>06/09/2014</c:v>
              </c:pt>
              <c:pt idx="251">
                <c:v>07/09/2014</c:v>
              </c:pt>
              <c:pt idx="252">
                <c:v>08/09/2014</c:v>
              </c:pt>
              <c:pt idx="253">
                <c:v>09/09/2014</c:v>
              </c:pt>
              <c:pt idx="254">
                <c:v>10/09/2014</c:v>
              </c:pt>
              <c:pt idx="255">
                <c:v>11/09/2014</c:v>
              </c:pt>
              <c:pt idx="256">
                <c:v>12/09/2014</c:v>
              </c:pt>
              <c:pt idx="257">
                <c:v>13/09/2014</c:v>
              </c:pt>
              <c:pt idx="258">
                <c:v>14/09/2014</c:v>
              </c:pt>
              <c:pt idx="259">
                <c:v>15/09/2014</c:v>
              </c:pt>
              <c:pt idx="260">
                <c:v>16/09/2014</c:v>
              </c:pt>
              <c:pt idx="261">
                <c:v>17/09/2014</c:v>
              </c:pt>
              <c:pt idx="262">
                <c:v>18/09/2014</c:v>
              </c:pt>
              <c:pt idx="263">
                <c:v>19/09/2014</c:v>
              </c:pt>
              <c:pt idx="264">
                <c:v>20/09/2014</c:v>
              </c:pt>
              <c:pt idx="265">
                <c:v>21/09/2014</c:v>
              </c:pt>
              <c:pt idx="266">
                <c:v>22/09/2014</c:v>
              </c:pt>
              <c:pt idx="267">
                <c:v>23/09/2014</c:v>
              </c:pt>
              <c:pt idx="268">
                <c:v>24/09/2014</c:v>
              </c:pt>
              <c:pt idx="269">
                <c:v>25/09/2014</c:v>
              </c:pt>
              <c:pt idx="270">
                <c:v>26/09/2014</c:v>
              </c:pt>
              <c:pt idx="271">
                <c:v>27/09/2014</c:v>
              </c:pt>
              <c:pt idx="272">
                <c:v>28/09/2014</c:v>
              </c:pt>
              <c:pt idx="273">
                <c:v>29/09/2014</c:v>
              </c:pt>
              <c:pt idx="274">
                <c:v>30/09/2014</c:v>
              </c:pt>
              <c:pt idx="275">
                <c:v>01/10/2014</c:v>
              </c:pt>
              <c:pt idx="276">
                <c:v>02/10/2014</c:v>
              </c:pt>
              <c:pt idx="277">
                <c:v>03/10/2014</c:v>
              </c:pt>
              <c:pt idx="278">
                <c:v>04/10/2014</c:v>
              </c:pt>
              <c:pt idx="279">
                <c:v>05/10/2014</c:v>
              </c:pt>
              <c:pt idx="280">
                <c:v>06/10/2014</c:v>
              </c:pt>
              <c:pt idx="281">
                <c:v>07/10/2014</c:v>
              </c:pt>
              <c:pt idx="282">
                <c:v>08/10/2014</c:v>
              </c:pt>
              <c:pt idx="283">
                <c:v>09/10/2014</c:v>
              </c:pt>
              <c:pt idx="284">
                <c:v>10/10/2014</c:v>
              </c:pt>
              <c:pt idx="285">
                <c:v>11/10/2014</c:v>
              </c:pt>
              <c:pt idx="286">
                <c:v>12/10/2014</c:v>
              </c:pt>
              <c:pt idx="287">
                <c:v>13/10/2014</c:v>
              </c:pt>
              <c:pt idx="288">
                <c:v>14/10/2014</c:v>
              </c:pt>
              <c:pt idx="289">
                <c:v>15/10/2014</c:v>
              </c:pt>
              <c:pt idx="290">
                <c:v>16/10/2014</c:v>
              </c:pt>
              <c:pt idx="291">
                <c:v>17/10/2014</c:v>
              </c:pt>
              <c:pt idx="292">
                <c:v>18/10/2014</c:v>
              </c:pt>
              <c:pt idx="293">
                <c:v>19/10/2014</c:v>
              </c:pt>
              <c:pt idx="294">
                <c:v>20/10/2014</c:v>
              </c:pt>
              <c:pt idx="295">
                <c:v>21/10/2014</c:v>
              </c:pt>
              <c:pt idx="296">
                <c:v>22/10/2014</c:v>
              </c:pt>
              <c:pt idx="297">
                <c:v>23/10/2014</c:v>
              </c:pt>
              <c:pt idx="298">
                <c:v>24/10/2014</c:v>
              </c:pt>
              <c:pt idx="299">
                <c:v>25/10/2014</c:v>
              </c:pt>
              <c:pt idx="300">
                <c:v>26/10/2014</c:v>
              </c:pt>
              <c:pt idx="301">
                <c:v>27/10/2014</c:v>
              </c:pt>
              <c:pt idx="302">
                <c:v>28/10/2014</c:v>
              </c:pt>
              <c:pt idx="303">
                <c:v>29/10/2014</c:v>
              </c:pt>
              <c:pt idx="304">
                <c:v>30/10/2014</c:v>
              </c:pt>
              <c:pt idx="305">
                <c:v>31/10/2014</c:v>
              </c:pt>
              <c:pt idx="306">
                <c:v>01/11/2014</c:v>
              </c:pt>
              <c:pt idx="307">
                <c:v>02/11/2014</c:v>
              </c:pt>
              <c:pt idx="308">
                <c:v>03/11/2014</c:v>
              </c:pt>
              <c:pt idx="309">
                <c:v>04/11/2014</c:v>
              </c:pt>
              <c:pt idx="310">
                <c:v>05/11/2014</c:v>
              </c:pt>
              <c:pt idx="311">
                <c:v>06/11/2014</c:v>
              </c:pt>
              <c:pt idx="312">
                <c:v>07/11/2014</c:v>
              </c:pt>
              <c:pt idx="313">
                <c:v>08/11/2014</c:v>
              </c:pt>
              <c:pt idx="314">
                <c:v>09/11/2014</c:v>
              </c:pt>
              <c:pt idx="315">
                <c:v>10/11/2014</c:v>
              </c:pt>
              <c:pt idx="316">
                <c:v>11/11/2014</c:v>
              </c:pt>
              <c:pt idx="317">
                <c:v>12/11/2014</c:v>
              </c:pt>
              <c:pt idx="318">
                <c:v>13/11/2014</c:v>
              </c:pt>
              <c:pt idx="319">
                <c:v>14/11/2014</c:v>
              </c:pt>
              <c:pt idx="320">
                <c:v>15/11/2014</c:v>
              </c:pt>
              <c:pt idx="321">
                <c:v>16/11/2014</c:v>
              </c:pt>
              <c:pt idx="322">
                <c:v>17/11/2014</c:v>
              </c:pt>
              <c:pt idx="323">
                <c:v>18/11/2014</c:v>
              </c:pt>
              <c:pt idx="324">
                <c:v>19/11/2014</c:v>
              </c:pt>
              <c:pt idx="325">
                <c:v>20/11/2014</c:v>
              </c:pt>
              <c:pt idx="326">
                <c:v>21/11/2014</c:v>
              </c:pt>
              <c:pt idx="327">
                <c:v>22/11/2014</c:v>
              </c:pt>
              <c:pt idx="328">
                <c:v>23/11/2014</c:v>
              </c:pt>
              <c:pt idx="329">
                <c:v>24/11/2014</c:v>
              </c:pt>
              <c:pt idx="330">
                <c:v>25/11/2014</c:v>
              </c:pt>
              <c:pt idx="331">
                <c:v>26/11/2014</c:v>
              </c:pt>
              <c:pt idx="332">
                <c:v>27/11/2014</c:v>
              </c:pt>
              <c:pt idx="333">
                <c:v>28/11/2014</c:v>
              </c:pt>
              <c:pt idx="334">
                <c:v>29/11/2014</c:v>
              </c:pt>
              <c:pt idx="335">
                <c:v>30/11/2014</c:v>
              </c:pt>
              <c:pt idx="336">
                <c:v>01/12/2014</c:v>
              </c:pt>
              <c:pt idx="337">
                <c:v>02/12/2014</c:v>
              </c:pt>
              <c:pt idx="338">
                <c:v>03/12/2014</c:v>
              </c:pt>
              <c:pt idx="339">
                <c:v>04/12/2014</c:v>
              </c:pt>
              <c:pt idx="340">
                <c:v>05/12/2014</c:v>
              </c:pt>
              <c:pt idx="341">
                <c:v>06/12/2014</c:v>
              </c:pt>
              <c:pt idx="342">
                <c:v>07/12/2014</c:v>
              </c:pt>
              <c:pt idx="343">
                <c:v>08/12/2014</c:v>
              </c:pt>
              <c:pt idx="344">
                <c:v>09/12/2014</c:v>
              </c:pt>
              <c:pt idx="345">
                <c:v>10/12/2014</c:v>
              </c:pt>
              <c:pt idx="346">
                <c:v>11/12/2014</c:v>
              </c:pt>
              <c:pt idx="347">
                <c:v>12/12/2014</c:v>
              </c:pt>
              <c:pt idx="348">
                <c:v>13/12/2014</c:v>
              </c:pt>
              <c:pt idx="349">
                <c:v>14/12/2014</c:v>
              </c:pt>
              <c:pt idx="350">
                <c:v>15/12/2014</c:v>
              </c:pt>
              <c:pt idx="351">
                <c:v>16/12/2014</c:v>
              </c:pt>
              <c:pt idx="352">
                <c:v>17/12/2014</c:v>
              </c:pt>
              <c:pt idx="353">
                <c:v>18/12/2014</c:v>
              </c:pt>
              <c:pt idx="354">
                <c:v>19/12/2014</c:v>
              </c:pt>
              <c:pt idx="355">
                <c:v>20/12/2014</c:v>
              </c:pt>
              <c:pt idx="356">
                <c:v>21/12/2014</c:v>
              </c:pt>
              <c:pt idx="357">
                <c:v>22/12/2014</c:v>
              </c:pt>
              <c:pt idx="358">
                <c:v>23/12/2014</c:v>
              </c:pt>
              <c:pt idx="359">
                <c:v>24/12/2014</c:v>
              </c:pt>
              <c:pt idx="360">
                <c:v>25/12/2014</c:v>
              </c:pt>
              <c:pt idx="361">
                <c:v>26/12/2014</c:v>
              </c:pt>
              <c:pt idx="362">
                <c:v>27/12/2014</c:v>
              </c:pt>
              <c:pt idx="363">
                <c:v>28/12/2014</c:v>
              </c:pt>
              <c:pt idx="364">
                <c:v>29/12/2014</c:v>
              </c:pt>
              <c:pt idx="365">
                <c:v>30/12/2014</c:v>
              </c:pt>
              <c:pt idx="366">
                <c:v>31/12/2014</c:v>
              </c:pt>
              <c:pt idx="367">
                <c:v>01/01/2015</c:v>
              </c:pt>
              <c:pt idx="368">
                <c:v>02/01/2015</c:v>
              </c:pt>
              <c:pt idx="369">
                <c:v>03/01/2015</c:v>
              </c:pt>
              <c:pt idx="370">
                <c:v>04/01/2015</c:v>
              </c:pt>
              <c:pt idx="371">
                <c:v>05/01/2015</c:v>
              </c:pt>
              <c:pt idx="372">
                <c:v>06/01/2015</c:v>
              </c:pt>
              <c:pt idx="373">
                <c:v>07/01/2015</c:v>
              </c:pt>
              <c:pt idx="374">
                <c:v>08/01/2015</c:v>
              </c:pt>
              <c:pt idx="375">
                <c:v>09/01/2015</c:v>
              </c:pt>
              <c:pt idx="376">
                <c:v>10/01/2015</c:v>
              </c:pt>
              <c:pt idx="377">
                <c:v>11/01/2015</c:v>
              </c:pt>
              <c:pt idx="378">
                <c:v>12/01/2015</c:v>
              </c:pt>
              <c:pt idx="379">
                <c:v>13/01/2015</c:v>
              </c:pt>
              <c:pt idx="380">
                <c:v>14/01/2015</c:v>
              </c:pt>
              <c:pt idx="381">
                <c:v>15/01/2015</c:v>
              </c:pt>
              <c:pt idx="382">
                <c:v>16/01/2015</c:v>
              </c:pt>
              <c:pt idx="383">
                <c:v>17/01/2015</c:v>
              </c:pt>
              <c:pt idx="384">
                <c:v>18/01/2015</c:v>
              </c:pt>
              <c:pt idx="385">
                <c:v>19/01/2015</c:v>
              </c:pt>
              <c:pt idx="386">
                <c:v>20/01/2015</c:v>
              </c:pt>
              <c:pt idx="387">
                <c:v>21/01/2015</c:v>
              </c:pt>
              <c:pt idx="388">
                <c:v>22/01/2015</c:v>
              </c:pt>
              <c:pt idx="389">
                <c:v>23/01/2015</c:v>
              </c:pt>
              <c:pt idx="390">
                <c:v>24/01/2015</c:v>
              </c:pt>
              <c:pt idx="391">
                <c:v>25/01/2015</c:v>
              </c:pt>
              <c:pt idx="392">
                <c:v>26/01/2015</c:v>
              </c:pt>
              <c:pt idx="393">
                <c:v>27/01/2015</c:v>
              </c:pt>
              <c:pt idx="394">
                <c:v>28/01/2015</c:v>
              </c:pt>
              <c:pt idx="395">
                <c:v>29/01/2015</c:v>
              </c:pt>
              <c:pt idx="396">
                <c:v>30/01/2015</c:v>
              </c:pt>
              <c:pt idx="397">
                <c:v>31/01/2015</c:v>
              </c:pt>
              <c:pt idx="398">
                <c:v>01/02/2015</c:v>
              </c:pt>
              <c:pt idx="399">
                <c:v>02/02/2015</c:v>
              </c:pt>
              <c:pt idx="400">
                <c:v>03/02/2015</c:v>
              </c:pt>
              <c:pt idx="401">
                <c:v>04/02/2015</c:v>
              </c:pt>
              <c:pt idx="402">
                <c:v>05/02/2015</c:v>
              </c:pt>
              <c:pt idx="403">
                <c:v>06/02/2015</c:v>
              </c:pt>
              <c:pt idx="404">
                <c:v>07/02/2015</c:v>
              </c:pt>
              <c:pt idx="405">
                <c:v>08/02/2015</c:v>
              </c:pt>
              <c:pt idx="406">
                <c:v>09/02/2015</c:v>
              </c:pt>
              <c:pt idx="407">
                <c:v>10/02/2015</c:v>
              </c:pt>
              <c:pt idx="408">
                <c:v>11/02/2015</c:v>
              </c:pt>
              <c:pt idx="409">
                <c:v>12/02/2015</c:v>
              </c:pt>
              <c:pt idx="410">
                <c:v>13/02/2015</c:v>
              </c:pt>
              <c:pt idx="411">
                <c:v>14/02/2015</c:v>
              </c:pt>
              <c:pt idx="412">
                <c:v>15/02/2015</c:v>
              </c:pt>
              <c:pt idx="413">
                <c:v>16/02/2015</c:v>
              </c:pt>
              <c:pt idx="414">
                <c:v>17/02/2015</c:v>
              </c:pt>
              <c:pt idx="415">
                <c:v>18/02/2015</c:v>
              </c:pt>
              <c:pt idx="416">
                <c:v>19/02/2015</c:v>
              </c:pt>
              <c:pt idx="417">
                <c:v>20/02/2015</c:v>
              </c:pt>
              <c:pt idx="418">
                <c:v>21/02/2015</c:v>
              </c:pt>
              <c:pt idx="419">
                <c:v>22/02/2015</c:v>
              </c:pt>
              <c:pt idx="420">
                <c:v>23/02/2015</c:v>
              </c:pt>
              <c:pt idx="421">
                <c:v>24/02/2015</c:v>
              </c:pt>
              <c:pt idx="422">
                <c:v>25/02/2015</c:v>
              </c:pt>
              <c:pt idx="423">
                <c:v>26/02/2015</c:v>
              </c:pt>
              <c:pt idx="424">
                <c:v>27/02/2015</c:v>
              </c:pt>
              <c:pt idx="425">
                <c:v>28/02/2015</c:v>
              </c:pt>
              <c:pt idx="426">
                <c:v>01/03/2015</c:v>
              </c:pt>
              <c:pt idx="427">
                <c:v>02/03/2015</c:v>
              </c:pt>
              <c:pt idx="428">
                <c:v>03/03/2015</c:v>
              </c:pt>
              <c:pt idx="429">
                <c:v>04/03/2015</c:v>
              </c:pt>
              <c:pt idx="430">
                <c:v>05/03/2015</c:v>
              </c:pt>
              <c:pt idx="431">
                <c:v>06/03/2015</c:v>
              </c:pt>
              <c:pt idx="432">
                <c:v>07/03/2015</c:v>
              </c:pt>
              <c:pt idx="433">
                <c:v>08/03/2015</c:v>
              </c:pt>
              <c:pt idx="434">
                <c:v>09/03/2015</c:v>
              </c:pt>
              <c:pt idx="435">
                <c:v>10/03/2015</c:v>
              </c:pt>
              <c:pt idx="436">
                <c:v>11/03/2015</c:v>
              </c:pt>
              <c:pt idx="437">
                <c:v>12/03/2015</c:v>
              </c:pt>
              <c:pt idx="438">
                <c:v>13/03/2015</c:v>
              </c:pt>
              <c:pt idx="439">
                <c:v>14/03/2015</c:v>
              </c:pt>
              <c:pt idx="440">
                <c:v>15/03/2015</c:v>
              </c:pt>
              <c:pt idx="441">
                <c:v>16/03/2015</c:v>
              </c:pt>
              <c:pt idx="442">
                <c:v>17/03/2015</c:v>
              </c:pt>
              <c:pt idx="443">
                <c:v>18/03/2015</c:v>
              </c:pt>
              <c:pt idx="444">
                <c:v>19/03/2015</c:v>
              </c:pt>
              <c:pt idx="445">
                <c:v>20/03/2015</c:v>
              </c:pt>
              <c:pt idx="446">
                <c:v>21/03/2015</c:v>
              </c:pt>
              <c:pt idx="447">
                <c:v>22/03/2015</c:v>
              </c:pt>
              <c:pt idx="448">
                <c:v>23/03/2015</c:v>
              </c:pt>
              <c:pt idx="449">
                <c:v>24/03/2015</c:v>
              </c:pt>
              <c:pt idx="450">
                <c:v>25/03/2015</c:v>
              </c:pt>
              <c:pt idx="451">
                <c:v>26/03/2015</c:v>
              </c:pt>
              <c:pt idx="452">
                <c:v>27/03/2015</c:v>
              </c:pt>
              <c:pt idx="453">
                <c:v>28/03/2015</c:v>
              </c:pt>
              <c:pt idx="454">
                <c:v>29/03/2015</c:v>
              </c:pt>
              <c:pt idx="455">
                <c:v>30/03/2015</c:v>
              </c:pt>
              <c:pt idx="456">
                <c:v>31/03/2015</c:v>
              </c:pt>
              <c:pt idx="457">
                <c:v>01/04/2015</c:v>
              </c:pt>
              <c:pt idx="458">
                <c:v>02/04/2015</c:v>
              </c:pt>
              <c:pt idx="459">
                <c:v>03/04/2015</c:v>
              </c:pt>
              <c:pt idx="460">
                <c:v>04/04/2015</c:v>
              </c:pt>
              <c:pt idx="461">
                <c:v>05/04/2015</c:v>
              </c:pt>
              <c:pt idx="462">
                <c:v>06/04/2015</c:v>
              </c:pt>
              <c:pt idx="463">
                <c:v>07/04/2015</c:v>
              </c:pt>
              <c:pt idx="464">
                <c:v>08/04/2015</c:v>
              </c:pt>
              <c:pt idx="465">
                <c:v>09/04/2015</c:v>
              </c:pt>
              <c:pt idx="466">
                <c:v>10/04/2015</c:v>
              </c:pt>
              <c:pt idx="467">
                <c:v>11/04/2015</c:v>
              </c:pt>
              <c:pt idx="468">
                <c:v>12/04/2015</c:v>
              </c:pt>
              <c:pt idx="469">
                <c:v>13/04/2015</c:v>
              </c:pt>
              <c:pt idx="470">
                <c:v>14/04/2015</c:v>
              </c:pt>
              <c:pt idx="471">
                <c:v>15/04/2015</c:v>
              </c:pt>
              <c:pt idx="472">
                <c:v>16/04/2015</c:v>
              </c:pt>
              <c:pt idx="473">
                <c:v>17/04/2015</c:v>
              </c:pt>
              <c:pt idx="474">
                <c:v>18/04/2015</c:v>
              </c:pt>
              <c:pt idx="475">
                <c:v>19/04/2015</c:v>
              </c:pt>
              <c:pt idx="476">
                <c:v>20/04/2015</c:v>
              </c:pt>
              <c:pt idx="477">
                <c:v>21/04/2015</c:v>
              </c:pt>
              <c:pt idx="478">
                <c:v>22/04/2015</c:v>
              </c:pt>
              <c:pt idx="479">
                <c:v>23/04/2015</c:v>
              </c:pt>
              <c:pt idx="480">
                <c:v>24/04/2015</c:v>
              </c:pt>
              <c:pt idx="481">
                <c:v>25/04/2015</c:v>
              </c:pt>
              <c:pt idx="482">
                <c:v>26/04/2015</c:v>
              </c:pt>
              <c:pt idx="483">
                <c:v>27/04/2015</c:v>
              </c:pt>
              <c:pt idx="484">
                <c:v>28/04/2015</c:v>
              </c:pt>
              <c:pt idx="485">
                <c:v>29/04/2015</c:v>
              </c:pt>
              <c:pt idx="486">
                <c:v>30/04/2015</c:v>
              </c:pt>
              <c:pt idx="487">
                <c:v>01/05/2015</c:v>
              </c:pt>
              <c:pt idx="488">
                <c:v>02/05/2015</c:v>
              </c:pt>
              <c:pt idx="489">
                <c:v>03/05/2015</c:v>
              </c:pt>
              <c:pt idx="490">
                <c:v>04/05/2015</c:v>
              </c:pt>
              <c:pt idx="491">
                <c:v>05/05/2015</c:v>
              </c:pt>
              <c:pt idx="492">
                <c:v>06/05/2015</c:v>
              </c:pt>
              <c:pt idx="493">
                <c:v>07/05/2015</c:v>
              </c:pt>
              <c:pt idx="494">
                <c:v>08/05/2015</c:v>
              </c:pt>
              <c:pt idx="495">
                <c:v>09/05/2015</c:v>
              </c:pt>
              <c:pt idx="496">
                <c:v>10/05/2015</c:v>
              </c:pt>
              <c:pt idx="497">
                <c:v>11/05/2015</c:v>
              </c:pt>
              <c:pt idx="498">
                <c:v>12/05/2015</c:v>
              </c:pt>
              <c:pt idx="499">
                <c:v>13/05/2015</c:v>
              </c:pt>
              <c:pt idx="500">
                <c:v>14/05/2015</c:v>
              </c:pt>
              <c:pt idx="501">
                <c:v>15/05/2015</c:v>
              </c:pt>
              <c:pt idx="502">
                <c:v>16/05/2015</c:v>
              </c:pt>
              <c:pt idx="503">
                <c:v>17/05/2015</c:v>
              </c:pt>
              <c:pt idx="504">
                <c:v>18/05/2015</c:v>
              </c:pt>
              <c:pt idx="505">
                <c:v>19/05/2015</c:v>
              </c:pt>
              <c:pt idx="506">
                <c:v>20/05/2015</c:v>
              </c:pt>
              <c:pt idx="507">
                <c:v>21/05/2015</c:v>
              </c:pt>
              <c:pt idx="508">
                <c:v>22/05/2015</c:v>
              </c:pt>
              <c:pt idx="509">
                <c:v>23/05/2015</c:v>
              </c:pt>
              <c:pt idx="510">
                <c:v>24/05/2015</c:v>
              </c:pt>
              <c:pt idx="511">
                <c:v>25/05/2015</c:v>
              </c:pt>
              <c:pt idx="512">
                <c:v>26/05/2015</c:v>
              </c:pt>
              <c:pt idx="513">
                <c:v>27/05/2015</c:v>
              </c:pt>
              <c:pt idx="514">
                <c:v>28/05/2015</c:v>
              </c:pt>
              <c:pt idx="515">
                <c:v>29/05/2015</c:v>
              </c:pt>
              <c:pt idx="516">
                <c:v>30/05/2015</c:v>
              </c:pt>
              <c:pt idx="517">
                <c:v>31/05/2015</c:v>
              </c:pt>
              <c:pt idx="518">
                <c:v>01/06/2015</c:v>
              </c:pt>
              <c:pt idx="519">
                <c:v>02/06/2015</c:v>
              </c:pt>
              <c:pt idx="520">
                <c:v>03/06/2015</c:v>
              </c:pt>
              <c:pt idx="521">
                <c:v>04/06/2015</c:v>
              </c:pt>
              <c:pt idx="522">
                <c:v>05/06/2015</c:v>
              </c:pt>
              <c:pt idx="523">
                <c:v>06/06/2015</c:v>
              </c:pt>
              <c:pt idx="524">
                <c:v>07/06/2015</c:v>
              </c:pt>
              <c:pt idx="525">
                <c:v>08/06/2015</c:v>
              </c:pt>
              <c:pt idx="526">
                <c:v>09/06/2015</c:v>
              </c:pt>
              <c:pt idx="527">
                <c:v>10/06/2015</c:v>
              </c:pt>
              <c:pt idx="528">
                <c:v>11/06/2015</c:v>
              </c:pt>
              <c:pt idx="529">
                <c:v>12/06/2015</c:v>
              </c:pt>
              <c:pt idx="530">
                <c:v>13/06/2015</c:v>
              </c:pt>
              <c:pt idx="531">
                <c:v>14/06/2015</c:v>
              </c:pt>
              <c:pt idx="532">
                <c:v>15/06/2015</c:v>
              </c:pt>
              <c:pt idx="533">
                <c:v>16/06/2015</c:v>
              </c:pt>
              <c:pt idx="534">
                <c:v>17/06/2015</c:v>
              </c:pt>
              <c:pt idx="535">
                <c:v>18/06/2015</c:v>
              </c:pt>
              <c:pt idx="536">
                <c:v>19/06/2015</c:v>
              </c:pt>
              <c:pt idx="537">
                <c:v>20/06/2015</c:v>
              </c:pt>
              <c:pt idx="538">
                <c:v>21/06/2015</c:v>
              </c:pt>
              <c:pt idx="539">
                <c:v>22/06/2015</c:v>
              </c:pt>
              <c:pt idx="540">
                <c:v>23/06/2015</c:v>
              </c:pt>
              <c:pt idx="541">
                <c:v>24/06/2015</c:v>
              </c:pt>
              <c:pt idx="542">
                <c:v>25/06/2015</c:v>
              </c:pt>
              <c:pt idx="543">
                <c:v>26/06/2015</c:v>
              </c:pt>
              <c:pt idx="544">
                <c:v>27/06/2015</c:v>
              </c:pt>
              <c:pt idx="545">
                <c:v>28/06/2015</c:v>
              </c:pt>
              <c:pt idx="546">
                <c:v>29/06/2015</c:v>
              </c:pt>
              <c:pt idx="547">
                <c:v>30/06/2015</c:v>
              </c:pt>
              <c:pt idx="548">
                <c:v>01/07/2015</c:v>
              </c:pt>
              <c:pt idx="549">
                <c:v>02/07/2015</c:v>
              </c:pt>
              <c:pt idx="550">
                <c:v>03/07/2015</c:v>
              </c:pt>
              <c:pt idx="551">
                <c:v>04/07/2015</c:v>
              </c:pt>
              <c:pt idx="552">
                <c:v>05/07/2015</c:v>
              </c:pt>
              <c:pt idx="553">
                <c:v>06/07/2015</c:v>
              </c:pt>
              <c:pt idx="554">
                <c:v>07/07/2015</c:v>
              </c:pt>
              <c:pt idx="555">
                <c:v>08/07/2015</c:v>
              </c:pt>
              <c:pt idx="556">
                <c:v>09/07/2015</c:v>
              </c:pt>
              <c:pt idx="557">
                <c:v>10/07/2015</c:v>
              </c:pt>
              <c:pt idx="558">
                <c:v>11/07/2015</c:v>
              </c:pt>
              <c:pt idx="559">
                <c:v>12/07/2015</c:v>
              </c:pt>
              <c:pt idx="560">
                <c:v>13/07/2015</c:v>
              </c:pt>
              <c:pt idx="561">
                <c:v>14/07/2015</c:v>
              </c:pt>
              <c:pt idx="562">
                <c:v>15/07/2015</c:v>
              </c:pt>
              <c:pt idx="563">
                <c:v>16/07/2015</c:v>
              </c:pt>
              <c:pt idx="564">
                <c:v>17/07/2015</c:v>
              </c:pt>
              <c:pt idx="565">
                <c:v>18/07/2015</c:v>
              </c:pt>
              <c:pt idx="566">
                <c:v>19/07/2015</c:v>
              </c:pt>
              <c:pt idx="567">
                <c:v>20/07/2015</c:v>
              </c:pt>
              <c:pt idx="568">
                <c:v>21/07/2015</c:v>
              </c:pt>
              <c:pt idx="569">
                <c:v>22/07/2015</c:v>
              </c:pt>
              <c:pt idx="570">
                <c:v>23/07/2015</c:v>
              </c:pt>
              <c:pt idx="571">
                <c:v>24/07/2015</c:v>
              </c:pt>
              <c:pt idx="572">
                <c:v>25/07/2015</c:v>
              </c:pt>
              <c:pt idx="573">
                <c:v>26/07/2015</c:v>
              </c:pt>
              <c:pt idx="574">
                <c:v>27/07/2015</c:v>
              </c:pt>
              <c:pt idx="575">
                <c:v>28/07/2015</c:v>
              </c:pt>
              <c:pt idx="576">
                <c:v>29/07/2015</c:v>
              </c:pt>
              <c:pt idx="577">
                <c:v>30/07/2015</c:v>
              </c:pt>
              <c:pt idx="578">
                <c:v>31/07/2015</c:v>
              </c:pt>
              <c:pt idx="579">
                <c:v>01/08/2015</c:v>
              </c:pt>
              <c:pt idx="580">
                <c:v>02/08/2015</c:v>
              </c:pt>
              <c:pt idx="581">
                <c:v>03/08/2015</c:v>
              </c:pt>
              <c:pt idx="582">
                <c:v>04/08/2015</c:v>
              </c:pt>
              <c:pt idx="583">
                <c:v>05/08/2015</c:v>
              </c:pt>
              <c:pt idx="584">
                <c:v>06/08/2015</c:v>
              </c:pt>
              <c:pt idx="585">
                <c:v>07/08/2015</c:v>
              </c:pt>
              <c:pt idx="586">
                <c:v>08/08/2015</c:v>
              </c:pt>
              <c:pt idx="587">
                <c:v>09/08/2015</c:v>
              </c:pt>
              <c:pt idx="588">
                <c:v>10/08/2015</c:v>
              </c:pt>
              <c:pt idx="589">
                <c:v>11/08/2015</c:v>
              </c:pt>
              <c:pt idx="590">
                <c:v>12/08/2015</c:v>
              </c:pt>
              <c:pt idx="591">
                <c:v>13/08/2015</c:v>
              </c:pt>
              <c:pt idx="592">
                <c:v>14/08/2015</c:v>
              </c:pt>
              <c:pt idx="593">
                <c:v>15/08/2015</c:v>
              </c:pt>
              <c:pt idx="594">
                <c:v>16/08/2015</c:v>
              </c:pt>
              <c:pt idx="595">
                <c:v>17/08/2015</c:v>
              </c:pt>
              <c:pt idx="596">
                <c:v>18/08/2015</c:v>
              </c:pt>
              <c:pt idx="597">
                <c:v>19/08/2015</c:v>
              </c:pt>
              <c:pt idx="598">
                <c:v>20/08/2015</c:v>
              </c:pt>
              <c:pt idx="599">
                <c:v>21/08/2015</c:v>
              </c:pt>
              <c:pt idx="600">
                <c:v>22/08/2015</c:v>
              </c:pt>
              <c:pt idx="601">
                <c:v>23/08/2015</c:v>
              </c:pt>
              <c:pt idx="602">
                <c:v>24/08/2015</c:v>
              </c:pt>
              <c:pt idx="603">
                <c:v>25/08/2015</c:v>
              </c:pt>
              <c:pt idx="604">
                <c:v>26/08/2015</c:v>
              </c:pt>
              <c:pt idx="605">
                <c:v>27/08/2015</c:v>
              </c:pt>
              <c:pt idx="606">
                <c:v>28/08/2015</c:v>
              </c:pt>
              <c:pt idx="607">
                <c:v>29/08/2015</c:v>
              </c:pt>
              <c:pt idx="608">
                <c:v>30/08/2015</c:v>
              </c:pt>
              <c:pt idx="609">
                <c:v>31/08/2015</c:v>
              </c:pt>
              <c:pt idx="610">
                <c:v>01/09/2015</c:v>
              </c:pt>
              <c:pt idx="611">
                <c:v>02/09/2015</c:v>
              </c:pt>
              <c:pt idx="612">
                <c:v>03/09/2015</c:v>
              </c:pt>
              <c:pt idx="613">
                <c:v>04/09/2015</c:v>
              </c:pt>
              <c:pt idx="614">
                <c:v>05/09/2015</c:v>
              </c:pt>
              <c:pt idx="615">
                <c:v>06/09/2015</c:v>
              </c:pt>
              <c:pt idx="616">
                <c:v>07/09/2015</c:v>
              </c:pt>
              <c:pt idx="617">
                <c:v>08/09/2015</c:v>
              </c:pt>
              <c:pt idx="618">
                <c:v>09/09/2015</c:v>
              </c:pt>
              <c:pt idx="619">
                <c:v>10/09/2015</c:v>
              </c:pt>
              <c:pt idx="620">
                <c:v>11/09/2015</c:v>
              </c:pt>
              <c:pt idx="621">
                <c:v>12/09/2015</c:v>
              </c:pt>
              <c:pt idx="622">
                <c:v>13/09/2015</c:v>
              </c:pt>
              <c:pt idx="623">
                <c:v>14/09/2015</c:v>
              </c:pt>
              <c:pt idx="624">
                <c:v>15/09/2015</c:v>
              </c:pt>
              <c:pt idx="625">
                <c:v>16/09/2015</c:v>
              </c:pt>
              <c:pt idx="626">
                <c:v>17/09/2015</c:v>
              </c:pt>
              <c:pt idx="627">
                <c:v>18/09/2015</c:v>
              </c:pt>
              <c:pt idx="628">
                <c:v>19/09/2015</c:v>
              </c:pt>
              <c:pt idx="629">
                <c:v>20/09/2015</c:v>
              </c:pt>
              <c:pt idx="630">
                <c:v>21/09/2015</c:v>
              </c:pt>
              <c:pt idx="631">
                <c:v>22/09/2015</c:v>
              </c:pt>
              <c:pt idx="632">
                <c:v>23/09/2015</c:v>
              </c:pt>
              <c:pt idx="633">
                <c:v>24/09/2015</c:v>
              </c:pt>
              <c:pt idx="634">
                <c:v>25/09/2015</c:v>
              </c:pt>
              <c:pt idx="635">
                <c:v>26/09/2015</c:v>
              </c:pt>
              <c:pt idx="636">
                <c:v>27/09/2015</c:v>
              </c:pt>
              <c:pt idx="637">
                <c:v>28/09/2015</c:v>
              </c:pt>
              <c:pt idx="638">
                <c:v>29/09/2015</c:v>
              </c:pt>
              <c:pt idx="639">
                <c:v>30/09/2015</c:v>
              </c:pt>
              <c:pt idx="640">
                <c:v>01/10/2015</c:v>
              </c:pt>
              <c:pt idx="641">
                <c:v>02/10/2015</c:v>
              </c:pt>
              <c:pt idx="642">
                <c:v>03/10/2015</c:v>
              </c:pt>
              <c:pt idx="643">
                <c:v>04/10/2015</c:v>
              </c:pt>
              <c:pt idx="644">
                <c:v>05/10/2015</c:v>
              </c:pt>
              <c:pt idx="645">
                <c:v>06/10/2015</c:v>
              </c:pt>
              <c:pt idx="646">
                <c:v>07/10/2015</c:v>
              </c:pt>
              <c:pt idx="647">
                <c:v>08/10/2015</c:v>
              </c:pt>
              <c:pt idx="648">
                <c:v>09/10/2015</c:v>
              </c:pt>
              <c:pt idx="649">
                <c:v>10/10/2015</c:v>
              </c:pt>
              <c:pt idx="650">
                <c:v>11/10/2015</c:v>
              </c:pt>
              <c:pt idx="651">
                <c:v>12/10/2015</c:v>
              </c:pt>
              <c:pt idx="652">
                <c:v>13/10/2015</c:v>
              </c:pt>
              <c:pt idx="653">
                <c:v>14/10/2015</c:v>
              </c:pt>
              <c:pt idx="654">
                <c:v>15/10/2015</c:v>
              </c:pt>
              <c:pt idx="655">
                <c:v>16/10/2015</c:v>
              </c:pt>
              <c:pt idx="656">
                <c:v>17/10/2015</c:v>
              </c:pt>
              <c:pt idx="657">
                <c:v>18/10/2015</c:v>
              </c:pt>
              <c:pt idx="658">
                <c:v>19/10/2015</c:v>
              </c:pt>
              <c:pt idx="659">
                <c:v>20/10/2015</c:v>
              </c:pt>
              <c:pt idx="660">
                <c:v>21/10/2015</c:v>
              </c:pt>
              <c:pt idx="661">
                <c:v>22/10/2015</c:v>
              </c:pt>
              <c:pt idx="662">
                <c:v>23/10/2015</c:v>
              </c:pt>
              <c:pt idx="663">
                <c:v>24/10/2015</c:v>
              </c:pt>
              <c:pt idx="664">
                <c:v>25/10/2015</c:v>
              </c:pt>
              <c:pt idx="665">
                <c:v>26/10/2015</c:v>
              </c:pt>
              <c:pt idx="666">
                <c:v>27/10/2015</c:v>
              </c:pt>
              <c:pt idx="667">
                <c:v>28/10/2015</c:v>
              </c:pt>
              <c:pt idx="668">
                <c:v>29/10/2015</c:v>
              </c:pt>
              <c:pt idx="669">
                <c:v>30/10/2015</c:v>
              </c:pt>
              <c:pt idx="670">
                <c:v>31/10/2015</c:v>
              </c:pt>
              <c:pt idx="671">
                <c:v>01/11/2015</c:v>
              </c:pt>
              <c:pt idx="672">
                <c:v>02/11/2015</c:v>
              </c:pt>
              <c:pt idx="673">
                <c:v>03/11/2015</c:v>
              </c:pt>
              <c:pt idx="674">
                <c:v>04/11/2015</c:v>
              </c:pt>
              <c:pt idx="675">
                <c:v>05/11/2015</c:v>
              </c:pt>
              <c:pt idx="676">
                <c:v>06/11/2015</c:v>
              </c:pt>
              <c:pt idx="677">
                <c:v>07/11/2015</c:v>
              </c:pt>
              <c:pt idx="678">
                <c:v>08/11/2015</c:v>
              </c:pt>
              <c:pt idx="679">
                <c:v>09/11/2015</c:v>
              </c:pt>
              <c:pt idx="680">
                <c:v>10/11/2015</c:v>
              </c:pt>
              <c:pt idx="681">
                <c:v>11/11/2015</c:v>
              </c:pt>
              <c:pt idx="682">
                <c:v>12/11/2015</c:v>
              </c:pt>
              <c:pt idx="683">
                <c:v>13/11/2015</c:v>
              </c:pt>
              <c:pt idx="684">
                <c:v>14/11/2015</c:v>
              </c:pt>
              <c:pt idx="685">
                <c:v>15/11/2015</c:v>
              </c:pt>
              <c:pt idx="686">
                <c:v>16/11/2015</c:v>
              </c:pt>
              <c:pt idx="687">
                <c:v>17/11/2015</c:v>
              </c:pt>
              <c:pt idx="688">
                <c:v>18/11/2015</c:v>
              </c:pt>
              <c:pt idx="689">
                <c:v>19/11/2015</c:v>
              </c:pt>
              <c:pt idx="690">
                <c:v>20/11/2015</c:v>
              </c:pt>
              <c:pt idx="691">
                <c:v>21/11/2015</c:v>
              </c:pt>
              <c:pt idx="692">
                <c:v>22/11/2015</c:v>
              </c:pt>
              <c:pt idx="693">
                <c:v>23/11/2015</c:v>
              </c:pt>
              <c:pt idx="694">
                <c:v>24/11/2015</c:v>
              </c:pt>
              <c:pt idx="695">
                <c:v>25/11/2015</c:v>
              </c:pt>
              <c:pt idx="696">
                <c:v>26/11/2015</c:v>
              </c:pt>
              <c:pt idx="697">
                <c:v>27/11/2015</c:v>
              </c:pt>
              <c:pt idx="698">
                <c:v>28/11/2015</c:v>
              </c:pt>
              <c:pt idx="699">
                <c:v>29/11/2015</c:v>
              </c:pt>
              <c:pt idx="700">
                <c:v>30/11/2015</c:v>
              </c:pt>
              <c:pt idx="701">
                <c:v>01/12/2015</c:v>
              </c:pt>
              <c:pt idx="702">
                <c:v>02/12/2015</c:v>
              </c:pt>
              <c:pt idx="703">
                <c:v>03/12/2015</c:v>
              </c:pt>
              <c:pt idx="704">
                <c:v>04/12/2015</c:v>
              </c:pt>
              <c:pt idx="705">
                <c:v>05/12/2015</c:v>
              </c:pt>
              <c:pt idx="706">
                <c:v>06/12/2015</c:v>
              </c:pt>
              <c:pt idx="707">
                <c:v>07/12/2015</c:v>
              </c:pt>
              <c:pt idx="708">
                <c:v>08/12/2015</c:v>
              </c:pt>
              <c:pt idx="709">
                <c:v>09/12/2015</c:v>
              </c:pt>
              <c:pt idx="710">
                <c:v>10/12/2015</c:v>
              </c:pt>
              <c:pt idx="711">
                <c:v>11/12/2015</c:v>
              </c:pt>
              <c:pt idx="712">
                <c:v>12/12/2015</c:v>
              </c:pt>
              <c:pt idx="713">
                <c:v>13/12/2015</c:v>
              </c:pt>
              <c:pt idx="714">
                <c:v>14/12/2015</c:v>
              </c:pt>
              <c:pt idx="715">
                <c:v>15/12/2015</c:v>
              </c:pt>
              <c:pt idx="716">
                <c:v>16/12/2015</c:v>
              </c:pt>
              <c:pt idx="717">
                <c:v>17/12/2015</c:v>
              </c:pt>
              <c:pt idx="718">
                <c:v>18/12/2015</c:v>
              </c:pt>
              <c:pt idx="719">
                <c:v>19/12/2015</c:v>
              </c:pt>
              <c:pt idx="720">
                <c:v>20/12/2015</c:v>
              </c:pt>
              <c:pt idx="721">
                <c:v>21/12/2015</c:v>
              </c:pt>
              <c:pt idx="722">
                <c:v>22/12/2015</c:v>
              </c:pt>
              <c:pt idx="723">
                <c:v>23/12/2015</c:v>
              </c:pt>
              <c:pt idx="724">
                <c:v>24/12/2015</c:v>
              </c:pt>
              <c:pt idx="725">
                <c:v>25/12/2015</c:v>
              </c:pt>
              <c:pt idx="726">
                <c:v>26/12/2015</c:v>
              </c:pt>
              <c:pt idx="727">
                <c:v>27/12/2015</c:v>
              </c:pt>
              <c:pt idx="728">
                <c:v>28/12/2015</c:v>
              </c:pt>
              <c:pt idx="729">
                <c:v>29/12/2015</c:v>
              </c:pt>
              <c:pt idx="730">
                <c:v>30/12/2015</c:v>
              </c:pt>
              <c:pt idx="731">
                <c:v>31/12/2015</c:v>
              </c:pt>
              <c:pt idx="732">
                <c:v>01/01/2016</c:v>
              </c:pt>
              <c:pt idx="733">
                <c:v>02/01/2016</c:v>
              </c:pt>
              <c:pt idx="734">
                <c:v>03/01/2016</c:v>
              </c:pt>
              <c:pt idx="735">
                <c:v>04/01/2016</c:v>
              </c:pt>
              <c:pt idx="736">
                <c:v>05/01/2016</c:v>
              </c:pt>
              <c:pt idx="737">
                <c:v>06/01/2016</c:v>
              </c:pt>
              <c:pt idx="738">
                <c:v>07/01/2016</c:v>
              </c:pt>
              <c:pt idx="739">
                <c:v>08/01/2016</c:v>
              </c:pt>
              <c:pt idx="740">
                <c:v>09/01/2016</c:v>
              </c:pt>
              <c:pt idx="741">
                <c:v>10/01/2016</c:v>
              </c:pt>
              <c:pt idx="742">
                <c:v>11/01/2016</c:v>
              </c:pt>
              <c:pt idx="743">
                <c:v>12/01/2016</c:v>
              </c:pt>
              <c:pt idx="744">
                <c:v>13/01/2016</c:v>
              </c:pt>
              <c:pt idx="745">
                <c:v>14/01/2016</c:v>
              </c:pt>
              <c:pt idx="746">
                <c:v>15/01/2016</c:v>
              </c:pt>
              <c:pt idx="747">
                <c:v>16/01/2016</c:v>
              </c:pt>
              <c:pt idx="748">
                <c:v>17/01/2016</c:v>
              </c:pt>
              <c:pt idx="749">
                <c:v>18/01/2016</c:v>
              </c:pt>
              <c:pt idx="750">
                <c:v>19/01/2016</c:v>
              </c:pt>
              <c:pt idx="751">
                <c:v>20/01/2016</c:v>
              </c:pt>
              <c:pt idx="752">
                <c:v>21/01/2016</c:v>
              </c:pt>
              <c:pt idx="753">
                <c:v>22/01/2016</c:v>
              </c:pt>
              <c:pt idx="754">
                <c:v>23/01/2016</c:v>
              </c:pt>
              <c:pt idx="755">
                <c:v>24/01/2016</c:v>
              </c:pt>
              <c:pt idx="756">
                <c:v>25/01/2016</c:v>
              </c:pt>
              <c:pt idx="757">
                <c:v>26/01/2016</c:v>
              </c:pt>
              <c:pt idx="758">
                <c:v>27/01/2016</c:v>
              </c:pt>
              <c:pt idx="759">
                <c:v>28/01/2016</c:v>
              </c:pt>
              <c:pt idx="760">
                <c:v>29/01/2016</c:v>
              </c:pt>
              <c:pt idx="761">
                <c:v>30/01/2016</c:v>
              </c:pt>
              <c:pt idx="762">
                <c:v>31/01/2016</c:v>
              </c:pt>
              <c:pt idx="763">
                <c:v>01/02/2016</c:v>
              </c:pt>
              <c:pt idx="764">
                <c:v>02/02/2016</c:v>
              </c:pt>
              <c:pt idx="765">
                <c:v>03/02/2016</c:v>
              </c:pt>
              <c:pt idx="766">
                <c:v>04/02/2016</c:v>
              </c:pt>
              <c:pt idx="767">
                <c:v>05/02/2016</c:v>
              </c:pt>
              <c:pt idx="768">
                <c:v>06/02/2016</c:v>
              </c:pt>
              <c:pt idx="769">
                <c:v>07/02/2016</c:v>
              </c:pt>
              <c:pt idx="770">
                <c:v>08/02/2016</c:v>
              </c:pt>
              <c:pt idx="771">
                <c:v>09/02/2016</c:v>
              </c:pt>
              <c:pt idx="772">
                <c:v>10/02/2016</c:v>
              </c:pt>
              <c:pt idx="773">
                <c:v>11/02/2016</c:v>
              </c:pt>
              <c:pt idx="774">
                <c:v>12/02/2016</c:v>
              </c:pt>
              <c:pt idx="775">
                <c:v>13/02/2016</c:v>
              </c:pt>
              <c:pt idx="776">
                <c:v>14/02/2016</c:v>
              </c:pt>
              <c:pt idx="777">
                <c:v>15/02/2016</c:v>
              </c:pt>
              <c:pt idx="778">
                <c:v>16/02/2016</c:v>
              </c:pt>
              <c:pt idx="779">
                <c:v>17/02/2016</c:v>
              </c:pt>
              <c:pt idx="780">
                <c:v>18/02/2016</c:v>
              </c:pt>
              <c:pt idx="781">
                <c:v>19/02/2016</c:v>
              </c:pt>
              <c:pt idx="782">
                <c:v>20/02/2016</c:v>
              </c:pt>
              <c:pt idx="783">
                <c:v>21/02/2016</c:v>
              </c:pt>
              <c:pt idx="784">
                <c:v>22/02/2016</c:v>
              </c:pt>
              <c:pt idx="785">
                <c:v>23/02/2016</c:v>
              </c:pt>
              <c:pt idx="786">
                <c:v>24/02/2016</c:v>
              </c:pt>
              <c:pt idx="787">
                <c:v>25/02/2016</c:v>
              </c:pt>
              <c:pt idx="788">
                <c:v>26/02/2016</c:v>
              </c:pt>
              <c:pt idx="789">
                <c:v>27/02/2016</c:v>
              </c:pt>
              <c:pt idx="790">
                <c:v>28/02/2016</c:v>
              </c:pt>
              <c:pt idx="791">
                <c:v>29/02/2016</c:v>
              </c:pt>
              <c:pt idx="792">
                <c:v>01/03/2016</c:v>
              </c:pt>
              <c:pt idx="793">
                <c:v>02/03/2016</c:v>
              </c:pt>
              <c:pt idx="794">
                <c:v>03/03/2016</c:v>
              </c:pt>
              <c:pt idx="795">
                <c:v>04/03/2016</c:v>
              </c:pt>
              <c:pt idx="796">
                <c:v>05/03/2016</c:v>
              </c:pt>
              <c:pt idx="797">
                <c:v>06/03/2016</c:v>
              </c:pt>
              <c:pt idx="798">
                <c:v>07/03/2016</c:v>
              </c:pt>
              <c:pt idx="799">
                <c:v>08/03/2016</c:v>
              </c:pt>
              <c:pt idx="800">
                <c:v>09/03/2016</c:v>
              </c:pt>
              <c:pt idx="801">
                <c:v>10/03/2016</c:v>
              </c:pt>
              <c:pt idx="802">
                <c:v>11/03/2016</c:v>
              </c:pt>
              <c:pt idx="803">
                <c:v>12/03/2016</c:v>
              </c:pt>
              <c:pt idx="804">
                <c:v>13/03/2016</c:v>
              </c:pt>
              <c:pt idx="805">
                <c:v>14/03/2016</c:v>
              </c:pt>
              <c:pt idx="806">
                <c:v>15/03/2016</c:v>
              </c:pt>
              <c:pt idx="807">
                <c:v>16/03/2016</c:v>
              </c:pt>
              <c:pt idx="808">
                <c:v>17/03/2016</c:v>
              </c:pt>
              <c:pt idx="809">
                <c:v>18/03/2016</c:v>
              </c:pt>
              <c:pt idx="810">
                <c:v>19/03/2016</c:v>
              </c:pt>
              <c:pt idx="811">
                <c:v>20/03/2016</c:v>
              </c:pt>
              <c:pt idx="812">
                <c:v>21/03/2016</c:v>
              </c:pt>
              <c:pt idx="813">
                <c:v>22/03/2016</c:v>
              </c:pt>
              <c:pt idx="814">
                <c:v>23/03/2016</c:v>
              </c:pt>
              <c:pt idx="815">
                <c:v>24/03/2016</c:v>
              </c:pt>
              <c:pt idx="816">
                <c:v>25/03/2016</c:v>
              </c:pt>
              <c:pt idx="817">
                <c:v>26/03/2016</c:v>
              </c:pt>
              <c:pt idx="818">
                <c:v>27/03/2016</c:v>
              </c:pt>
              <c:pt idx="819">
                <c:v>28/03/2016</c:v>
              </c:pt>
              <c:pt idx="820">
                <c:v>29/03/2016</c:v>
              </c:pt>
              <c:pt idx="821">
                <c:v>30/03/2016</c:v>
              </c:pt>
              <c:pt idx="822">
                <c:v>31/03/2016</c:v>
              </c:pt>
              <c:pt idx="823">
                <c:v>01/04/2016</c:v>
              </c:pt>
              <c:pt idx="824">
                <c:v>02/04/2016</c:v>
              </c:pt>
              <c:pt idx="825">
                <c:v>03/04/2016</c:v>
              </c:pt>
              <c:pt idx="826">
                <c:v>04/04/2016</c:v>
              </c:pt>
              <c:pt idx="827">
                <c:v>05/04/2016</c:v>
              </c:pt>
              <c:pt idx="828">
                <c:v>06/04/2016</c:v>
              </c:pt>
              <c:pt idx="829">
                <c:v>07/04/2016</c:v>
              </c:pt>
              <c:pt idx="830">
                <c:v>08/04/2016</c:v>
              </c:pt>
              <c:pt idx="831">
                <c:v>09/04/2016</c:v>
              </c:pt>
              <c:pt idx="832">
                <c:v>10/04/2016</c:v>
              </c:pt>
              <c:pt idx="833">
                <c:v>11/04/2016</c:v>
              </c:pt>
              <c:pt idx="834">
                <c:v>12/04/2016</c:v>
              </c:pt>
              <c:pt idx="835">
                <c:v>13/04/2016</c:v>
              </c:pt>
              <c:pt idx="836">
                <c:v>14/04/2016</c:v>
              </c:pt>
              <c:pt idx="837">
                <c:v>15/04/2016</c:v>
              </c:pt>
              <c:pt idx="838">
                <c:v>16/04/2016</c:v>
              </c:pt>
              <c:pt idx="839">
                <c:v>17/04/2016</c:v>
              </c:pt>
              <c:pt idx="840">
                <c:v>18/04/2016</c:v>
              </c:pt>
              <c:pt idx="841">
                <c:v>19/04/2016</c:v>
              </c:pt>
              <c:pt idx="842">
                <c:v>20/04/2016</c:v>
              </c:pt>
              <c:pt idx="843">
                <c:v>21/04/2016</c:v>
              </c:pt>
              <c:pt idx="844">
                <c:v>22/04/2016</c:v>
              </c:pt>
              <c:pt idx="845">
                <c:v>23/04/2016</c:v>
              </c:pt>
              <c:pt idx="846">
                <c:v>24/04/2016</c:v>
              </c:pt>
              <c:pt idx="847">
                <c:v>25/04/2016</c:v>
              </c:pt>
              <c:pt idx="848">
                <c:v>26/04/2016</c:v>
              </c:pt>
              <c:pt idx="849">
                <c:v>27/04/2016</c:v>
              </c:pt>
              <c:pt idx="850">
                <c:v>28/04/2016</c:v>
              </c:pt>
              <c:pt idx="851">
                <c:v>29/04/2016</c:v>
              </c:pt>
              <c:pt idx="852">
                <c:v>30/04/2016</c:v>
              </c:pt>
              <c:pt idx="853">
                <c:v>01/05/2016</c:v>
              </c:pt>
              <c:pt idx="854">
                <c:v>02/05/2016</c:v>
              </c:pt>
              <c:pt idx="855">
                <c:v>03/05/2016</c:v>
              </c:pt>
              <c:pt idx="856">
                <c:v>04/05/2016</c:v>
              </c:pt>
              <c:pt idx="857">
                <c:v>05/05/2016</c:v>
              </c:pt>
              <c:pt idx="858">
                <c:v>06/05/2016</c:v>
              </c:pt>
              <c:pt idx="859">
                <c:v>07/05/2016</c:v>
              </c:pt>
              <c:pt idx="860">
                <c:v>08/05/2016</c:v>
              </c:pt>
              <c:pt idx="861">
                <c:v>09/05/2016</c:v>
              </c:pt>
              <c:pt idx="862">
                <c:v>10/05/2016</c:v>
              </c:pt>
              <c:pt idx="863">
                <c:v>11/05/2016</c:v>
              </c:pt>
              <c:pt idx="864">
                <c:v>12/05/2016</c:v>
              </c:pt>
              <c:pt idx="865">
                <c:v>13/05/2016</c:v>
              </c:pt>
              <c:pt idx="866">
                <c:v>14/05/2016</c:v>
              </c:pt>
              <c:pt idx="867">
                <c:v>15/05/2016</c:v>
              </c:pt>
              <c:pt idx="868">
                <c:v>16/05/2016</c:v>
              </c:pt>
              <c:pt idx="869">
                <c:v>17/05/2016</c:v>
              </c:pt>
              <c:pt idx="870">
                <c:v>18/05/2016</c:v>
              </c:pt>
              <c:pt idx="871">
                <c:v>19/05/2016</c:v>
              </c:pt>
              <c:pt idx="872">
                <c:v>20/05/2016</c:v>
              </c:pt>
              <c:pt idx="873">
                <c:v>21/05/2016</c:v>
              </c:pt>
              <c:pt idx="874">
                <c:v>22/05/2016</c:v>
              </c:pt>
              <c:pt idx="875">
                <c:v>23/05/2016</c:v>
              </c:pt>
              <c:pt idx="876">
                <c:v>24/05/2016</c:v>
              </c:pt>
              <c:pt idx="877">
                <c:v>25/05/2016</c:v>
              </c:pt>
              <c:pt idx="878">
                <c:v>26/05/2016</c:v>
              </c:pt>
              <c:pt idx="879">
                <c:v>27/05/2016</c:v>
              </c:pt>
              <c:pt idx="880">
                <c:v>28/05/2016</c:v>
              </c:pt>
              <c:pt idx="881">
                <c:v>29/05/2016</c:v>
              </c:pt>
              <c:pt idx="882">
                <c:v>30/05/2016</c:v>
              </c:pt>
              <c:pt idx="883">
                <c:v>31/05/2016</c:v>
              </c:pt>
              <c:pt idx="884">
                <c:v>01/06/2016</c:v>
              </c:pt>
              <c:pt idx="885">
                <c:v>02/06/2016</c:v>
              </c:pt>
              <c:pt idx="886">
                <c:v>03/06/2016</c:v>
              </c:pt>
              <c:pt idx="887">
                <c:v>04/06/2016</c:v>
              </c:pt>
              <c:pt idx="888">
                <c:v>05/06/2016</c:v>
              </c:pt>
              <c:pt idx="889">
                <c:v>06/06/2016</c:v>
              </c:pt>
              <c:pt idx="890">
                <c:v>07/06/2016</c:v>
              </c:pt>
              <c:pt idx="891">
                <c:v>08/06/2016</c:v>
              </c:pt>
              <c:pt idx="892">
                <c:v>09/06/2016</c:v>
              </c:pt>
              <c:pt idx="893">
                <c:v>10/06/2016</c:v>
              </c:pt>
              <c:pt idx="894">
                <c:v>11/06/2016</c:v>
              </c:pt>
              <c:pt idx="895">
                <c:v>12/06/2016</c:v>
              </c:pt>
              <c:pt idx="896">
                <c:v>13/06/2016</c:v>
              </c:pt>
              <c:pt idx="897">
                <c:v>14/06/2016</c:v>
              </c:pt>
              <c:pt idx="898">
                <c:v>15/06/2016</c:v>
              </c:pt>
              <c:pt idx="899">
                <c:v>16/06/2016</c:v>
              </c:pt>
              <c:pt idx="900">
                <c:v>17/06/2016</c:v>
              </c:pt>
              <c:pt idx="901">
                <c:v>18/06/2016</c:v>
              </c:pt>
              <c:pt idx="902">
                <c:v>19/06/2016</c:v>
              </c:pt>
              <c:pt idx="903">
                <c:v>20/06/2016</c:v>
              </c:pt>
              <c:pt idx="904">
                <c:v>21/06/2016</c:v>
              </c:pt>
              <c:pt idx="905">
                <c:v>22/06/2016</c:v>
              </c:pt>
              <c:pt idx="906">
                <c:v>23/06/2016</c:v>
              </c:pt>
              <c:pt idx="907">
                <c:v>24/06/2016</c:v>
              </c:pt>
              <c:pt idx="908">
                <c:v>25/06/2016</c:v>
              </c:pt>
              <c:pt idx="909">
                <c:v>26/06/2016</c:v>
              </c:pt>
              <c:pt idx="910">
                <c:v>27/06/2016</c:v>
              </c:pt>
              <c:pt idx="911">
                <c:v>28/06/2016</c:v>
              </c:pt>
              <c:pt idx="912">
                <c:v>29/06/2016</c:v>
              </c:pt>
              <c:pt idx="913">
                <c:v>30/06/2016</c:v>
              </c:pt>
              <c:pt idx="914">
                <c:v>01/07/2016</c:v>
              </c:pt>
              <c:pt idx="915">
                <c:v>02/07/2016</c:v>
              </c:pt>
              <c:pt idx="916">
                <c:v>03/07/2016</c:v>
              </c:pt>
              <c:pt idx="917">
                <c:v>04/07/2016</c:v>
              </c:pt>
              <c:pt idx="918">
                <c:v>05/07/2016</c:v>
              </c:pt>
              <c:pt idx="919">
                <c:v>06/07/2016</c:v>
              </c:pt>
              <c:pt idx="920">
                <c:v>07/07/2016</c:v>
              </c:pt>
              <c:pt idx="921">
                <c:v>08/07/2016</c:v>
              </c:pt>
              <c:pt idx="922">
                <c:v>09/07/2016</c:v>
              </c:pt>
              <c:pt idx="923">
                <c:v>10/07/2016</c:v>
              </c:pt>
              <c:pt idx="924">
                <c:v>11/07/2016</c:v>
              </c:pt>
              <c:pt idx="925">
                <c:v>12/07/2016</c:v>
              </c:pt>
              <c:pt idx="926">
                <c:v>13/07/2016</c:v>
              </c:pt>
              <c:pt idx="927">
                <c:v>14/07/2016</c:v>
              </c:pt>
              <c:pt idx="928">
                <c:v>15/07/2016</c:v>
              </c:pt>
              <c:pt idx="929">
                <c:v>16/07/2016</c:v>
              </c:pt>
              <c:pt idx="930">
                <c:v>17/07/2016</c:v>
              </c:pt>
              <c:pt idx="931">
                <c:v>18/07/2016</c:v>
              </c:pt>
              <c:pt idx="932">
                <c:v>19/07/2016</c:v>
              </c:pt>
              <c:pt idx="933">
                <c:v>20/07/2016</c:v>
              </c:pt>
              <c:pt idx="934">
                <c:v>21/07/2016</c:v>
              </c:pt>
              <c:pt idx="935">
                <c:v>22/07/2016</c:v>
              </c:pt>
              <c:pt idx="936">
                <c:v>23/07/2016</c:v>
              </c:pt>
              <c:pt idx="937">
                <c:v>24/07/2016</c:v>
              </c:pt>
              <c:pt idx="938">
                <c:v>25/07/2016</c:v>
              </c:pt>
              <c:pt idx="939">
                <c:v>26/07/2016</c:v>
              </c:pt>
              <c:pt idx="940">
                <c:v>27/07/2016</c:v>
              </c:pt>
              <c:pt idx="941">
                <c:v>28/07/2016</c:v>
              </c:pt>
              <c:pt idx="942">
                <c:v>29/07/2016</c:v>
              </c:pt>
              <c:pt idx="943">
                <c:v>30/07/2016</c:v>
              </c:pt>
              <c:pt idx="944">
                <c:v>31/07/2016</c:v>
              </c:pt>
              <c:pt idx="945">
                <c:v>01/08/2016</c:v>
              </c:pt>
              <c:pt idx="946">
                <c:v>02/08/2016</c:v>
              </c:pt>
              <c:pt idx="947">
                <c:v>03/08/2016</c:v>
              </c:pt>
              <c:pt idx="948">
                <c:v>04/08/2016</c:v>
              </c:pt>
              <c:pt idx="949">
                <c:v>05/08/2016</c:v>
              </c:pt>
              <c:pt idx="950">
                <c:v>06/08/2016</c:v>
              </c:pt>
              <c:pt idx="951">
                <c:v>07/08/2016</c:v>
              </c:pt>
              <c:pt idx="952">
                <c:v>08/08/2016</c:v>
              </c:pt>
              <c:pt idx="953">
                <c:v>09/08/2016</c:v>
              </c:pt>
              <c:pt idx="954">
                <c:v>10/08/2016</c:v>
              </c:pt>
              <c:pt idx="955">
                <c:v>11/08/2016</c:v>
              </c:pt>
              <c:pt idx="956">
                <c:v>12/08/2016</c:v>
              </c:pt>
              <c:pt idx="957">
                <c:v>13/08/2016</c:v>
              </c:pt>
              <c:pt idx="958">
                <c:v>14/08/2016</c:v>
              </c:pt>
              <c:pt idx="959">
                <c:v>15/08/2016</c:v>
              </c:pt>
              <c:pt idx="960">
                <c:v>16/08/2016</c:v>
              </c:pt>
              <c:pt idx="961">
                <c:v>17/08/2016</c:v>
              </c:pt>
              <c:pt idx="962">
                <c:v>18/08/2016</c:v>
              </c:pt>
              <c:pt idx="963">
                <c:v>19/08/2016</c:v>
              </c:pt>
              <c:pt idx="964">
                <c:v>20/08/2016</c:v>
              </c:pt>
              <c:pt idx="965">
                <c:v>21/08/2016</c:v>
              </c:pt>
              <c:pt idx="966">
                <c:v>22/08/2016</c:v>
              </c:pt>
              <c:pt idx="967">
                <c:v>23/08/2016</c:v>
              </c:pt>
              <c:pt idx="968">
                <c:v>24/08/2016</c:v>
              </c:pt>
              <c:pt idx="969">
                <c:v>25/08/2016</c:v>
              </c:pt>
              <c:pt idx="970">
                <c:v>26/08/2016</c:v>
              </c:pt>
              <c:pt idx="971">
                <c:v>27/08/2016</c:v>
              </c:pt>
              <c:pt idx="972">
                <c:v>28/08/2016</c:v>
              </c:pt>
              <c:pt idx="973">
                <c:v>29/08/2016</c:v>
              </c:pt>
              <c:pt idx="974">
                <c:v>30/08/2016</c:v>
              </c:pt>
              <c:pt idx="975">
                <c:v>31/08/2016</c:v>
              </c:pt>
              <c:pt idx="976">
                <c:v>01/09/2016</c:v>
              </c:pt>
              <c:pt idx="977">
                <c:v>02/09/2016</c:v>
              </c:pt>
              <c:pt idx="978">
                <c:v>03/09/2016</c:v>
              </c:pt>
              <c:pt idx="979">
                <c:v>04/09/2016</c:v>
              </c:pt>
              <c:pt idx="980">
                <c:v>05/09/2016</c:v>
              </c:pt>
              <c:pt idx="981">
                <c:v>06/09/2016</c:v>
              </c:pt>
              <c:pt idx="982">
                <c:v>07/09/2016</c:v>
              </c:pt>
              <c:pt idx="983">
                <c:v>08/09/2016</c:v>
              </c:pt>
              <c:pt idx="984">
                <c:v>09/09/2016</c:v>
              </c:pt>
              <c:pt idx="985">
                <c:v>10/09/2016</c:v>
              </c:pt>
              <c:pt idx="986">
                <c:v>11/09/2016</c:v>
              </c:pt>
              <c:pt idx="987">
                <c:v>12/09/2016</c:v>
              </c:pt>
              <c:pt idx="988">
                <c:v>13/09/2016</c:v>
              </c:pt>
              <c:pt idx="989">
                <c:v>14/09/2016</c:v>
              </c:pt>
              <c:pt idx="990">
                <c:v>15/09/2016</c:v>
              </c:pt>
              <c:pt idx="991">
                <c:v>16/09/2016</c:v>
              </c:pt>
              <c:pt idx="992">
                <c:v>17/09/2016</c:v>
              </c:pt>
              <c:pt idx="993">
                <c:v>18/09/2016</c:v>
              </c:pt>
              <c:pt idx="994">
                <c:v>19/09/2016</c:v>
              </c:pt>
              <c:pt idx="995">
                <c:v>20/09/2016</c:v>
              </c:pt>
              <c:pt idx="996">
                <c:v>21/09/2016</c:v>
              </c:pt>
              <c:pt idx="997">
                <c:v>22/09/2016</c:v>
              </c:pt>
              <c:pt idx="998">
                <c:v>23/09/2016</c:v>
              </c:pt>
              <c:pt idx="999">
                <c:v>24/09/2016</c:v>
              </c:pt>
              <c:pt idx="1000">
                <c:v>25/09/2016</c:v>
              </c:pt>
              <c:pt idx="1001">
                <c:v>26/09/2016</c:v>
              </c:pt>
              <c:pt idx="1002">
                <c:v>27/09/2016</c:v>
              </c:pt>
              <c:pt idx="1003">
                <c:v>28/09/2016</c:v>
              </c:pt>
              <c:pt idx="1004">
                <c:v>29/09/2016</c:v>
              </c:pt>
              <c:pt idx="1005">
                <c:v>30/09/2016</c:v>
              </c:pt>
              <c:pt idx="1006">
                <c:v>01/10/2016</c:v>
              </c:pt>
              <c:pt idx="1007">
                <c:v>02/10/2016</c:v>
              </c:pt>
              <c:pt idx="1008">
                <c:v>03/10/2016</c:v>
              </c:pt>
              <c:pt idx="1009">
                <c:v>04/10/2016</c:v>
              </c:pt>
              <c:pt idx="1010">
                <c:v>05/10/2016</c:v>
              </c:pt>
              <c:pt idx="1011">
                <c:v>06/10/2016</c:v>
              </c:pt>
              <c:pt idx="1012">
                <c:v>07/10/2016</c:v>
              </c:pt>
              <c:pt idx="1013">
                <c:v>08/10/2016</c:v>
              </c:pt>
              <c:pt idx="1014">
                <c:v>09/10/2016</c:v>
              </c:pt>
              <c:pt idx="1015">
                <c:v>10/10/2016</c:v>
              </c:pt>
              <c:pt idx="1016">
                <c:v>11/10/2016</c:v>
              </c:pt>
              <c:pt idx="1017">
                <c:v>12/10/2016</c:v>
              </c:pt>
              <c:pt idx="1018">
                <c:v>13/10/2016</c:v>
              </c:pt>
              <c:pt idx="1019">
                <c:v>14/10/2016</c:v>
              </c:pt>
              <c:pt idx="1020">
                <c:v>15/10/2016</c:v>
              </c:pt>
              <c:pt idx="1021">
                <c:v>16/10/2016</c:v>
              </c:pt>
              <c:pt idx="1022">
                <c:v>17/10/2016</c:v>
              </c:pt>
              <c:pt idx="1023">
                <c:v>18/10/2016</c:v>
              </c:pt>
              <c:pt idx="1024">
                <c:v>19/10/2016</c:v>
              </c:pt>
              <c:pt idx="1025">
                <c:v>20/10/2016</c:v>
              </c:pt>
              <c:pt idx="1026">
                <c:v>21/10/2016</c:v>
              </c:pt>
              <c:pt idx="1027">
                <c:v>22/10/2016</c:v>
              </c:pt>
              <c:pt idx="1028">
                <c:v>23/10/2016</c:v>
              </c:pt>
              <c:pt idx="1029">
                <c:v>24/10/2016</c:v>
              </c:pt>
              <c:pt idx="1030">
                <c:v>25/10/2016</c:v>
              </c:pt>
              <c:pt idx="1031">
                <c:v>26/10/2016</c:v>
              </c:pt>
              <c:pt idx="1032">
                <c:v>27/10/2016</c:v>
              </c:pt>
              <c:pt idx="1033">
                <c:v>28/10/2016</c:v>
              </c:pt>
              <c:pt idx="1034">
                <c:v>29/10/2016</c:v>
              </c:pt>
              <c:pt idx="1035">
                <c:v>30/10/2016</c:v>
              </c:pt>
              <c:pt idx="1036">
                <c:v>31/10/2016</c:v>
              </c:pt>
              <c:pt idx="1037">
                <c:v>01/11/2016</c:v>
              </c:pt>
              <c:pt idx="1038">
                <c:v>02/11/2016</c:v>
              </c:pt>
              <c:pt idx="1039">
                <c:v>03/11/2016</c:v>
              </c:pt>
              <c:pt idx="1040">
                <c:v>04/11/2016</c:v>
              </c:pt>
              <c:pt idx="1041">
                <c:v>05/11/2016</c:v>
              </c:pt>
              <c:pt idx="1042">
                <c:v>06/11/2016</c:v>
              </c:pt>
              <c:pt idx="1043">
                <c:v>07/11/2016</c:v>
              </c:pt>
              <c:pt idx="1044">
                <c:v>08/11/2016</c:v>
              </c:pt>
              <c:pt idx="1045">
                <c:v>09/11/2016</c:v>
              </c:pt>
              <c:pt idx="1046">
                <c:v>10/11/2016</c:v>
              </c:pt>
              <c:pt idx="1047">
                <c:v>11/11/2016</c:v>
              </c:pt>
              <c:pt idx="1048">
                <c:v>12/11/2016</c:v>
              </c:pt>
              <c:pt idx="1049">
                <c:v>13/11/2016</c:v>
              </c:pt>
              <c:pt idx="1050">
                <c:v>14/11/2016</c:v>
              </c:pt>
              <c:pt idx="1051">
                <c:v>15/11/2016</c:v>
              </c:pt>
              <c:pt idx="1052">
                <c:v>16/11/2016</c:v>
              </c:pt>
              <c:pt idx="1053">
                <c:v>(blank)</c:v>
              </c:pt>
            </c:strLit>
          </c:cat>
          <c:val>
            <c:numLit>
              <c:formatCode>General</c:formatCode>
              <c:ptCount val="1054"/>
              <c:pt idx="0">
                <c:v>-2.74</c:v>
              </c:pt>
              <c:pt idx="1">
                <c:v>-2.21</c:v>
              </c:pt>
              <c:pt idx="2">
                <c:v>-1.39</c:v>
              </c:pt>
              <c:pt idx="3">
                <c:v>-1.35</c:v>
              </c:pt>
              <c:pt idx="4">
                <c:v>-2.11</c:v>
              </c:pt>
              <c:pt idx="5">
                <c:v>-2.15</c:v>
              </c:pt>
              <c:pt idx="6">
                <c:v>-2.17</c:v>
              </c:pt>
              <c:pt idx="7">
                <c:v>-2.3199999999999998</c:v>
              </c:pt>
              <c:pt idx="8">
                <c:v>-2.46</c:v>
              </c:pt>
              <c:pt idx="9">
                <c:v>2.41</c:v>
              </c:pt>
              <c:pt idx="10">
                <c:v>2.77</c:v>
              </c:pt>
              <c:pt idx="11">
                <c:v>2.41</c:v>
              </c:pt>
              <c:pt idx="12">
                <c:v>2.31</c:v>
              </c:pt>
              <c:pt idx="13">
                <c:v>2.41</c:v>
              </c:pt>
              <c:pt idx="14">
                <c:v>2.35</c:v>
              </c:pt>
              <c:pt idx="15">
                <c:v>2.4900000000000002</c:v>
              </c:pt>
              <c:pt idx="16">
                <c:v>1.81</c:v>
              </c:pt>
              <c:pt idx="17">
                <c:v>1.83</c:v>
              </c:pt>
              <c:pt idx="18">
                <c:v>2.04</c:v>
              </c:pt>
              <c:pt idx="19">
                <c:v>2</c:v>
              </c:pt>
              <c:pt idx="20">
                <c:v>2.04</c:v>
              </c:pt>
              <c:pt idx="21">
                <c:v>1.88</c:v>
              </c:pt>
              <c:pt idx="22">
                <c:v>1.7</c:v>
              </c:pt>
              <c:pt idx="23">
                <c:v>1.1200000000000001</c:v>
              </c:pt>
              <c:pt idx="24">
                <c:v>1.74</c:v>
              </c:pt>
              <c:pt idx="25">
                <c:v>1.83</c:v>
              </c:pt>
              <c:pt idx="26">
                <c:v>1.7</c:v>
              </c:pt>
              <c:pt idx="27">
                <c:v>1.57</c:v>
              </c:pt>
              <c:pt idx="28">
                <c:v>1.35</c:v>
              </c:pt>
              <c:pt idx="29">
                <c:v>1.28</c:v>
              </c:pt>
              <c:pt idx="30">
                <c:v>1.38</c:v>
              </c:pt>
              <c:pt idx="31">
                <c:v>1.37</c:v>
              </c:pt>
              <c:pt idx="32">
                <c:v>1.51</c:v>
              </c:pt>
              <c:pt idx="33">
                <c:v>1.53</c:v>
              </c:pt>
              <c:pt idx="34">
                <c:v>1.73</c:v>
              </c:pt>
              <c:pt idx="35">
                <c:v>1.88</c:v>
              </c:pt>
              <c:pt idx="36">
                <c:v>1.25</c:v>
              </c:pt>
              <c:pt idx="37">
                <c:v>-4.2300000000000004</c:v>
              </c:pt>
              <c:pt idx="38">
                <c:v>0.33</c:v>
              </c:pt>
              <c:pt idx="39">
                <c:v>-3.97</c:v>
              </c:pt>
              <c:pt idx="40">
                <c:v>-4.33</c:v>
              </c:pt>
              <c:pt idx="41">
                <c:v>-4.7</c:v>
              </c:pt>
              <c:pt idx="42">
                <c:v>-4.8099999999999996</c:v>
              </c:pt>
              <c:pt idx="43">
                <c:v>-3.19</c:v>
              </c:pt>
              <c:pt idx="44">
                <c:v>-2.12</c:v>
              </c:pt>
              <c:pt idx="45">
                <c:v>-1.98</c:v>
              </c:pt>
              <c:pt idx="46">
                <c:v>-1.96</c:v>
              </c:pt>
              <c:pt idx="47">
                <c:v>-1.7</c:v>
              </c:pt>
              <c:pt idx="48">
                <c:v>-2.15</c:v>
              </c:pt>
              <c:pt idx="49">
                <c:v>-1.38</c:v>
              </c:pt>
              <c:pt idx="50">
                <c:v>3.83</c:v>
              </c:pt>
              <c:pt idx="51">
                <c:v>-1.23</c:v>
              </c:pt>
              <c:pt idx="52">
                <c:v>3.81</c:v>
              </c:pt>
              <c:pt idx="53">
                <c:v>-1.31</c:v>
              </c:pt>
              <c:pt idx="54">
                <c:v>-3.52</c:v>
              </c:pt>
              <c:pt idx="55">
                <c:v>-1.63</c:v>
              </c:pt>
              <c:pt idx="56">
                <c:v>-1.02</c:v>
              </c:pt>
              <c:pt idx="57">
                <c:v>-1.1299999999999999</c:v>
              </c:pt>
              <c:pt idx="58">
                <c:v>-1.41</c:v>
              </c:pt>
              <c:pt idx="59">
                <c:v>-6.28</c:v>
              </c:pt>
              <c:pt idx="60">
                <c:v>-3.74</c:v>
              </c:pt>
              <c:pt idx="61">
                <c:v>-3</c:v>
              </c:pt>
              <c:pt idx="62">
                <c:v>-3.48</c:v>
              </c:pt>
              <c:pt idx="63">
                <c:v>-3.48</c:v>
              </c:pt>
              <c:pt idx="64">
                <c:v>-4.18</c:v>
              </c:pt>
              <c:pt idx="65">
                <c:v>-4.26</c:v>
              </c:pt>
              <c:pt idx="66">
                <c:v>-0.2</c:v>
              </c:pt>
              <c:pt idx="67">
                <c:v>-3.97</c:v>
              </c:pt>
              <c:pt idx="68">
                <c:v>-4.1100000000000003</c:v>
              </c:pt>
              <c:pt idx="69">
                <c:v>-3.96</c:v>
              </c:pt>
              <c:pt idx="70">
                <c:v>-3.99</c:v>
              </c:pt>
              <c:pt idx="71">
                <c:v>-2.33</c:v>
              </c:pt>
              <c:pt idx="72">
                <c:v>-2.84</c:v>
              </c:pt>
              <c:pt idx="73">
                <c:v>-2.62</c:v>
              </c:pt>
              <c:pt idx="74">
                <c:v>-2.73</c:v>
              </c:pt>
              <c:pt idx="75">
                <c:v>-3.13</c:v>
              </c:pt>
              <c:pt idx="76">
                <c:v>-2.9</c:v>
              </c:pt>
              <c:pt idx="77">
                <c:v>-2.91</c:v>
              </c:pt>
              <c:pt idx="78">
                <c:v>4.51</c:v>
              </c:pt>
              <c:pt idx="79">
                <c:v>4.47</c:v>
              </c:pt>
              <c:pt idx="80">
                <c:v>4.46</c:v>
              </c:pt>
              <c:pt idx="81">
                <c:v>4.4400000000000004</c:v>
              </c:pt>
              <c:pt idx="82">
                <c:v>4.4800000000000004</c:v>
              </c:pt>
              <c:pt idx="83">
                <c:v>4.46</c:v>
              </c:pt>
              <c:pt idx="84">
                <c:v>4.5199999999999996</c:v>
              </c:pt>
              <c:pt idx="85">
                <c:v>2.1800000000000002</c:v>
              </c:pt>
              <c:pt idx="86">
                <c:v>2.42</c:v>
              </c:pt>
              <c:pt idx="87">
                <c:v>1.06</c:v>
              </c:pt>
              <c:pt idx="88">
                <c:v>1.67</c:v>
              </c:pt>
              <c:pt idx="89">
                <c:v>1.43</c:v>
              </c:pt>
              <c:pt idx="90">
                <c:v>2.04</c:v>
              </c:pt>
              <c:pt idx="91">
                <c:v>1.91</c:v>
              </c:pt>
              <c:pt idx="92">
                <c:v>1.98</c:v>
              </c:pt>
              <c:pt idx="93">
                <c:v>1.45</c:v>
              </c:pt>
              <c:pt idx="94">
                <c:v>1.0900000000000001</c:v>
              </c:pt>
              <c:pt idx="95">
                <c:v>1.48</c:v>
              </c:pt>
              <c:pt idx="96">
                <c:v>1.64</c:v>
              </c:pt>
              <c:pt idx="97">
                <c:v>1.96</c:v>
              </c:pt>
              <c:pt idx="98">
                <c:v>0.85</c:v>
              </c:pt>
              <c:pt idx="99">
                <c:v>3.04</c:v>
              </c:pt>
              <c:pt idx="100">
                <c:v>2.85</c:v>
              </c:pt>
              <c:pt idx="101">
                <c:v>-2.2000000000000002</c:v>
              </c:pt>
              <c:pt idx="102">
                <c:v>-2.31</c:v>
              </c:pt>
              <c:pt idx="103">
                <c:v>-2.3199999999999998</c:v>
              </c:pt>
              <c:pt idx="104">
                <c:v>-2.2000000000000002</c:v>
              </c:pt>
              <c:pt idx="105">
                <c:v>-2.35</c:v>
              </c:pt>
              <c:pt idx="106">
                <c:v>-2.46</c:v>
              </c:pt>
              <c:pt idx="107">
                <c:v>-2.5499999999999998</c:v>
              </c:pt>
              <c:pt idx="108">
                <c:v>-2.56</c:v>
              </c:pt>
              <c:pt idx="109">
                <c:v>-2.56</c:v>
              </c:pt>
              <c:pt idx="110">
                <c:v>-2.58</c:v>
              </c:pt>
              <c:pt idx="111">
                <c:v>-2.5499999999999998</c:v>
              </c:pt>
              <c:pt idx="112">
                <c:v>-2.63</c:v>
              </c:pt>
              <c:pt idx="113">
                <c:v>-2.66</c:v>
              </c:pt>
              <c:pt idx="114">
                <c:v>2.29</c:v>
              </c:pt>
              <c:pt idx="115">
                <c:v>2.27</c:v>
              </c:pt>
              <c:pt idx="116">
                <c:v>1.1499999999999999</c:v>
              </c:pt>
              <c:pt idx="117">
                <c:v>1.37</c:v>
              </c:pt>
              <c:pt idx="118">
                <c:v>1.54</c:v>
              </c:pt>
              <c:pt idx="119">
                <c:v>1.34</c:v>
              </c:pt>
              <c:pt idx="120">
                <c:v>1.0900000000000001</c:v>
              </c:pt>
              <c:pt idx="121">
                <c:v>2.72</c:v>
              </c:pt>
              <c:pt idx="122">
                <c:v>2.57</c:v>
              </c:pt>
              <c:pt idx="123">
                <c:v>4</c:v>
              </c:pt>
              <c:pt idx="124">
                <c:v>2.92</c:v>
              </c:pt>
              <c:pt idx="125">
                <c:v>1.59</c:v>
              </c:pt>
              <c:pt idx="126">
                <c:v>1.29</c:v>
              </c:pt>
              <c:pt idx="127">
                <c:v>3.09</c:v>
              </c:pt>
              <c:pt idx="128">
                <c:v>-1.57</c:v>
              </c:pt>
              <c:pt idx="129">
                <c:v>2.74</c:v>
              </c:pt>
              <c:pt idx="130">
                <c:v>-7.46</c:v>
              </c:pt>
              <c:pt idx="131">
                <c:v>-7.77</c:v>
              </c:pt>
              <c:pt idx="132">
                <c:v>-7.73</c:v>
              </c:pt>
              <c:pt idx="133">
                <c:v>-7.86</c:v>
              </c:pt>
              <c:pt idx="134">
                <c:v>-7.89</c:v>
              </c:pt>
              <c:pt idx="135">
                <c:v>-8.44</c:v>
              </c:pt>
              <c:pt idx="136">
                <c:v>-7.31</c:v>
              </c:pt>
              <c:pt idx="137">
                <c:v>-6.37</c:v>
              </c:pt>
              <c:pt idx="138">
                <c:v>-5.61</c:v>
              </c:pt>
              <c:pt idx="139">
                <c:v>-4.7699999999999996</c:v>
              </c:pt>
              <c:pt idx="140">
                <c:v>-4.17</c:v>
              </c:pt>
              <c:pt idx="141">
                <c:v>-5.4</c:v>
              </c:pt>
              <c:pt idx="142">
                <c:v>-4.92</c:v>
              </c:pt>
              <c:pt idx="143">
                <c:v>0.4</c:v>
              </c:pt>
              <c:pt idx="144">
                <c:v>-4.3600000000000003</c:v>
              </c:pt>
              <c:pt idx="145">
                <c:v>-4</c:v>
              </c:pt>
              <c:pt idx="146">
                <c:v>-3.13</c:v>
              </c:pt>
              <c:pt idx="147">
                <c:v>-3.4</c:v>
              </c:pt>
              <c:pt idx="148">
                <c:v>-3.7</c:v>
              </c:pt>
              <c:pt idx="149">
                <c:v>-3.78</c:v>
              </c:pt>
              <c:pt idx="150">
                <c:v>-3.71</c:v>
              </c:pt>
              <c:pt idx="151">
                <c:v>-3.68</c:v>
              </c:pt>
              <c:pt idx="152">
                <c:v>-3.73</c:v>
              </c:pt>
              <c:pt idx="153">
                <c:v>-3.77</c:v>
              </c:pt>
              <c:pt idx="154">
                <c:v>-3.83</c:v>
              </c:pt>
              <c:pt idx="155">
                <c:v>-3.87</c:v>
              </c:pt>
              <c:pt idx="156">
                <c:v>-3.66</c:v>
              </c:pt>
              <c:pt idx="157">
                <c:v>-4.24</c:v>
              </c:pt>
              <c:pt idx="158">
                <c:v>-4.2</c:v>
              </c:pt>
              <c:pt idx="159">
                <c:v>-3.96</c:v>
              </c:pt>
              <c:pt idx="160">
                <c:v>-3.86</c:v>
              </c:pt>
              <c:pt idx="161">
                <c:v>-2.84</c:v>
              </c:pt>
              <c:pt idx="162">
                <c:v>-3.67</c:v>
              </c:pt>
              <c:pt idx="163">
                <c:v>-3.82</c:v>
              </c:pt>
              <c:pt idx="164">
                <c:v>-3.74</c:v>
              </c:pt>
              <c:pt idx="165">
                <c:v>-3.73</c:v>
              </c:pt>
              <c:pt idx="166">
                <c:v>-3.95</c:v>
              </c:pt>
              <c:pt idx="167">
                <c:v>-4.16</c:v>
              </c:pt>
              <c:pt idx="168">
                <c:v>-4.17</c:v>
              </c:pt>
              <c:pt idx="169">
                <c:v>-4.0999999999999996</c:v>
              </c:pt>
              <c:pt idx="170">
                <c:v>-4.2300000000000004</c:v>
              </c:pt>
              <c:pt idx="171">
                <c:v>-5.1100000000000003</c:v>
              </c:pt>
              <c:pt idx="172">
                <c:v>-1.08</c:v>
              </c:pt>
              <c:pt idx="173">
                <c:v>-1.76</c:v>
              </c:pt>
              <c:pt idx="174">
                <c:v>-0.32</c:v>
              </c:pt>
              <c:pt idx="175">
                <c:v>-0.66</c:v>
              </c:pt>
              <c:pt idx="176">
                <c:v>3.8</c:v>
              </c:pt>
              <c:pt idx="177">
                <c:v>3.84</c:v>
              </c:pt>
              <c:pt idx="178">
                <c:v>3.75</c:v>
              </c:pt>
              <c:pt idx="179">
                <c:v>3.35</c:v>
              </c:pt>
              <c:pt idx="180">
                <c:v>3.53</c:v>
              </c:pt>
              <c:pt idx="181">
                <c:v>3.21</c:v>
              </c:pt>
              <c:pt idx="182">
                <c:v>3.55</c:v>
              </c:pt>
              <c:pt idx="183">
                <c:v>3.52</c:v>
              </c:pt>
              <c:pt idx="184">
                <c:v>3</c:v>
              </c:pt>
              <c:pt idx="185">
                <c:v>2.7</c:v>
              </c:pt>
              <c:pt idx="186">
                <c:v>2.72</c:v>
              </c:pt>
              <c:pt idx="187">
                <c:v>2.69</c:v>
              </c:pt>
              <c:pt idx="188">
                <c:v>2.71</c:v>
              </c:pt>
              <c:pt idx="189">
                <c:v>2.8</c:v>
              </c:pt>
              <c:pt idx="190">
                <c:v>2.81</c:v>
              </c:pt>
              <c:pt idx="191">
                <c:v>2.82</c:v>
              </c:pt>
              <c:pt idx="192">
                <c:v>2.62</c:v>
              </c:pt>
              <c:pt idx="193">
                <c:v>2.5299999999999998</c:v>
              </c:pt>
              <c:pt idx="194">
                <c:v>2.61</c:v>
              </c:pt>
              <c:pt idx="195">
                <c:v>2.69</c:v>
              </c:pt>
              <c:pt idx="196">
                <c:v>2.64</c:v>
              </c:pt>
              <c:pt idx="197">
                <c:v>2.58</c:v>
              </c:pt>
              <c:pt idx="198">
                <c:v>-5.18</c:v>
              </c:pt>
              <c:pt idx="199">
                <c:v>2.4500000000000002</c:v>
              </c:pt>
              <c:pt idx="200">
                <c:v>2.41</c:v>
              </c:pt>
              <c:pt idx="201">
                <c:v>-5.36</c:v>
              </c:pt>
              <c:pt idx="202">
                <c:v>2.42</c:v>
              </c:pt>
              <c:pt idx="203">
                <c:v>2.42</c:v>
              </c:pt>
              <c:pt idx="204">
                <c:v>2.46</c:v>
              </c:pt>
              <c:pt idx="205">
                <c:v>-4.82</c:v>
              </c:pt>
              <c:pt idx="206">
                <c:v>3.35</c:v>
              </c:pt>
              <c:pt idx="207">
                <c:v>-4.37</c:v>
              </c:pt>
              <c:pt idx="208">
                <c:v>-4.28</c:v>
              </c:pt>
              <c:pt idx="209">
                <c:v>-4.1100000000000003</c:v>
              </c:pt>
              <c:pt idx="210">
                <c:v>-4.0599999999999996</c:v>
              </c:pt>
              <c:pt idx="211">
                <c:v>-4.08</c:v>
              </c:pt>
              <c:pt idx="212">
                <c:v>-3.98</c:v>
              </c:pt>
              <c:pt idx="213">
                <c:v>-3.96</c:v>
              </c:pt>
              <c:pt idx="214">
                <c:v>-4</c:v>
              </c:pt>
              <c:pt idx="215">
                <c:v>-3.99</c:v>
              </c:pt>
              <c:pt idx="216">
                <c:v>-3.98</c:v>
              </c:pt>
              <c:pt idx="217">
                <c:v>-4.0199999999999996</c:v>
              </c:pt>
              <c:pt idx="218">
                <c:v>-3.99</c:v>
              </c:pt>
              <c:pt idx="219">
                <c:v>3.78</c:v>
              </c:pt>
              <c:pt idx="220">
                <c:v>3.78</c:v>
              </c:pt>
              <c:pt idx="221">
                <c:v>-3.89</c:v>
              </c:pt>
              <c:pt idx="222">
                <c:v>-3.85</c:v>
              </c:pt>
              <c:pt idx="223">
                <c:v>-3.81</c:v>
              </c:pt>
              <c:pt idx="224">
                <c:v>-3.78</c:v>
              </c:pt>
              <c:pt idx="225">
                <c:v>-3.74</c:v>
              </c:pt>
              <c:pt idx="226">
                <c:v>-3.75</c:v>
              </c:pt>
              <c:pt idx="227">
                <c:v>-3.81</c:v>
              </c:pt>
              <c:pt idx="228">
                <c:v>-3.85</c:v>
              </c:pt>
              <c:pt idx="229">
                <c:v>-3.94</c:v>
              </c:pt>
              <c:pt idx="230">
                <c:v>-4.05</c:v>
              </c:pt>
              <c:pt idx="231">
                <c:v>-4.04</c:v>
              </c:pt>
              <c:pt idx="232">
                <c:v>-4.1500000000000004</c:v>
              </c:pt>
              <c:pt idx="233">
                <c:v>-1.83</c:v>
              </c:pt>
              <c:pt idx="234">
                <c:v>-1.85</c:v>
              </c:pt>
              <c:pt idx="235">
                <c:v>-1.92</c:v>
              </c:pt>
              <c:pt idx="236">
                <c:v>-2.12</c:v>
              </c:pt>
              <c:pt idx="237">
                <c:v>-1.84</c:v>
              </c:pt>
              <c:pt idx="238">
                <c:v>-2.1800000000000002</c:v>
              </c:pt>
              <c:pt idx="239">
                <c:v>-7.02</c:v>
              </c:pt>
              <c:pt idx="240">
                <c:v>-10.78</c:v>
              </c:pt>
              <c:pt idx="241">
                <c:v>-11.28</c:v>
              </c:pt>
              <c:pt idx="242">
                <c:v>-11.27</c:v>
              </c:pt>
              <c:pt idx="243">
                <c:v>-11.25</c:v>
              </c:pt>
              <c:pt idx="244">
                <c:v>-11.28</c:v>
              </c:pt>
              <c:pt idx="245">
                <c:v>-11.41</c:v>
              </c:pt>
              <c:pt idx="246">
                <c:v>-11.5</c:v>
              </c:pt>
              <c:pt idx="247">
                <c:v>-11.45</c:v>
              </c:pt>
              <c:pt idx="248">
                <c:v>-11.48</c:v>
              </c:pt>
              <c:pt idx="249">
                <c:v>-11.47</c:v>
              </c:pt>
              <c:pt idx="250">
                <c:v>-11.48</c:v>
              </c:pt>
              <c:pt idx="251">
                <c:v>-11.5</c:v>
              </c:pt>
              <c:pt idx="252">
                <c:v>-11.51</c:v>
              </c:pt>
              <c:pt idx="253">
                <c:v>2.1800000000000002</c:v>
              </c:pt>
              <c:pt idx="254">
                <c:v>2.11</c:v>
              </c:pt>
              <c:pt idx="255">
                <c:v>1.96</c:v>
              </c:pt>
              <c:pt idx="256">
                <c:v>1.8</c:v>
              </c:pt>
              <c:pt idx="257">
                <c:v>1.79</c:v>
              </c:pt>
              <c:pt idx="258">
                <c:v>1.72</c:v>
              </c:pt>
              <c:pt idx="259">
                <c:v>1.78</c:v>
              </c:pt>
              <c:pt idx="260">
                <c:v>1.74</c:v>
              </c:pt>
              <c:pt idx="261">
                <c:v>1.76</c:v>
              </c:pt>
              <c:pt idx="262">
                <c:v>1.65</c:v>
              </c:pt>
              <c:pt idx="263">
                <c:v>1.37</c:v>
              </c:pt>
              <c:pt idx="264">
                <c:v>1.43</c:v>
              </c:pt>
              <c:pt idx="265">
                <c:v>1.44</c:v>
              </c:pt>
              <c:pt idx="266">
                <c:v>1.28</c:v>
              </c:pt>
              <c:pt idx="267">
                <c:v>1.1200000000000001</c:v>
              </c:pt>
              <c:pt idx="268">
                <c:v>-6.5</c:v>
              </c:pt>
              <c:pt idx="269">
                <c:v>-6.87</c:v>
              </c:pt>
              <c:pt idx="270">
                <c:v>-6.92</c:v>
              </c:pt>
              <c:pt idx="271">
                <c:v>-7.13</c:v>
              </c:pt>
              <c:pt idx="272">
                <c:v>-7.25</c:v>
              </c:pt>
              <c:pt idx="273">
                <c:v>-7.41</c:v>
              </c:pt>
              <c:pt idx="274">
                <c:v>-7.49</c:v>
              </c:pt>
              <c:pt idx="275">
                <c:v>-7.55</c:v>
              </c:pt>
              <c:pt idx="276">
                <c:v>-7.56</c:v>
              </c:pt>
              <c:pt idx="277">
                <c:v>-7.57</c:v>
              </c:pt>
              <c:pt idx="278">
                <c:v>-7.57</c:v>
              </c:pt>
              <c:pt idx="279">
                <c:v>-7.58</c:v>
              </c:pt>
              <c:pt idx="280">
                <c:v>-7.6</c:v>
              </c:pt>
              <c:pt idx="281">
                <c:v>4.9400000000000004</c:v>
              </c:pt>
              <c:pt idx="282">
                <c:v>4.78</c:v>
              </c:pt>
              <c:pt idx="283">
                <c:v>5.05</c:v>
              </c:pt>
              <c:pt idx="284">
                <c:v>5.05</c:v>
              </c:pt>
              <c:pt idx="285">
                <c:v>4.96</c:v>
              </c:pt>
              <c:pt idx="286">
                <c:v>4.99</c:v>
              </c:pt>
              <c:pt idx="287">
                <c:v>5.08</c:v>
              </c:pt>
              <c:pt idx="288">
                <c:v>4.68</c:v>
              </c:pt>
              <c:pt idx="289">
                <c:v>4.66</c:v>
              </c:pt>
              <c:pt idx="290">
                <c:v>4.3499999999999996</c:v>
              </c:pt>
              <c:pt idx="291">
                <c:v>3.39</c:v>
              </c:pt>
              <c:pt idx="292">
                <c:v>2.95</c:v>
              </c:pt>
              <c:pt idx="293">
                <c:v>3.07</c:v>
              </c:pt>
              <c:pt idx="294">
                <c:v>2.8</c:v>
              </c:pt>
              <c:pt idx="295">
                <c:v>2.87</c:v>
              </c:pt>
              <c:pt idx="296">
                <c:v>2.59</c:v>
              </c:pt>
              <c:pt idx="297">
                <c:v>2.78</c:v>
              </c:pt>
              <c:pt idx="298">
                <c:v>2.82</c:v>
              </c:pt>
              <c:pt idx="299">
                <c:v>2.84</c:v>
              </c:pt>
              <c:pt idx="300">
                <c:v>2.94</c:v>
              </c:pt>
              <c:pt idx="301">
                <c:v>3.12</c:v>
              </c:pt>
              <c:pt idx="302">
                <c:v>2.75</c:v>
              </c:pt>
              <c:pt idx="303">
                <c:v>2.29</c:v>
              </c:pt>
              <c:pt idx="304">
                <c:v>2.02</c:v>
              </c:pt>
              <c:pt idx="305">
                <c:v>2</c:v>
              </c:pt>
              <c:pt idx="306">
                <c:v>1.95</c:v>
              </c:pt>
              <c:pt idx="307">
                <c:v>1.91</c:v>
              </c:pt>
              <c:pt idx="308">
                <c:v>1.99</c:v>
              </c:pt>
              <c:pt idx="309">
                <c:v>8.36</c:v>
              </c:pt>
              <c:pt idx="310">
                <c:v>6.71</c:v>
              </c:pt>
              <c:pt idx="311">
                <c:v>2.74</c:v>
              </c:pt>
              <c:pt idx="312">
                <c:v>2.59</c:v>
              </c:pt>
              <c:pt idx="313">
                <c:v>2.5099999999999998</c:v>
              </c:pt>
              <c:pt idx="314">
                <c:v>2.86</c:v>
              </c:pt>
              <c:pt idx="315">
                <c:v>2.81</c:v>
              </c:pt>
              <c:pt idx="316">
                <c:v>2.3199999999999998</c:v>
              </c:pt>
              <c:pt idx="317">
                <c:v>2.3199999999999998</c:v>
              </c:pt>
              <c:pt idx="318">
                <c:v>1.88</c:v>
              </c:pt>
              <c:pt idx="319">
                <c:v>1.88</c:v>
              </c:pt>
              <c:pt idx="320">
                <c:v>2.1</c:v>
              </c:pt>
              <c:pt idx="321">
                <c:v>2.59</c:v>
              </c:pt>
              <c:pt idx="322">
                <c:v>2.19</c:v>
              </c:pt>
              <c:pt idx="323">
                <c:v>2.35</c:v>
              </c:pt>
              <c:pt idx="324">
                <c:v>2.31</c:v>
              </c:pt>
              <c:pt idx="325">
                <c:v>1.96</c:v>
              </c:pt>
              <c:pt idx="326">
                <c:v>12.56</c:v>
              </c:pt>
              <c:pt idx="327">
                <c:v>13.3</c:v>
              </c:pt>
              <c:pt idx="328">
                <c:v>13.86</c:v>
              </c:pt>
              <c:pt idx="329">
                <c:v>12.48</c:v>
              </c:pt>
              <c:pt idx="330">
                <c:v>11.98</c:v>
              </c:pt>
              <c:pt idx="331">
                <c:v>14.21</c:v>
              </c:pt>
              <c:pt idx="332">
                <c:v>13.39</c:v>
              </c:pt>
              <c:pt idx="333">
                <c:v>13.17</c:v>
              </c:pt>
              <c:pt idx="334">
                <c:v>9.56</c:v>
              </c:pt>
              <c:pt idx="335">
                <c:v>7.78</c:v>
              </c:pt>
              <c:pt idx="336">
                <c:v>7.46</c:v>
              </c:pt>
              <c:pt idx="337">
                <c:v>3.04</c:v>
              </c:pt>
              <c:pt idx="338">
                <c:v>2.7</c:v>
              </c:pt>
              <c:pt idx="339">
                <c:v>0.9</c:v>
              </c:pt>
              <c:pt idx="340">
                <c:v>0.34</c:v>
              </c:pt>
              <c:pt idx="341">
                <c:v>-3.08</c:v>
              </c:pt>
              <c:pt idx="342">
                <c:v>-6.91</c:v>
              </c:pt>
              <c:pt idx="343">
                <c:v>-1.07</c:v>
              </c:pt>
              <c:pt idx="344">
                <c:v>-2.11</c:v>
              </c:pt>
              <c:pt idx="345">
                <c:v>-4.6399999999999997</c:v>
              </c:pt>
              <c:pt idx="346">
                <c:v>-8.25</c:v>
              </c:pt>
              <c:pt idx="347">
                <c:v>-7.93</c:v>
              </c:pt>
              <c:pt idx="348">
                <c:v>-8.99</c:v>
              </c:pt>
              <c:pt idx="349">
                <c:v>-8.35</c:v>
              </c:pt>
              <c:pt idx="350">
                <c:v>-7.88</c:v>
              </c:pt>
              <c:pt idx="351">
                <c:v>-8.15</c:v>
              </c:pt>
              <c:pt idx="352">
                <c:v>-8.2100000000000009</c:v>
              </c:pt>
              <c:pt idx="353">
                <c:v>-9.43</c:v>
              </c:pt>
              <c:pt idx="354">
                <c:v>-9.18</c:v>
              </c:pt>
              <c:pt idx="355">
                <c:v>-9.56</c:v>
              </c:pt>
              <c:pt idx="356">
                <c:v>-9.67</c:v>
              </c:pt>
              <c:pt idx="357">
                <c:v>-2.75</c:v>
              </c:pt>
              <c:pt idx="358">
                <c:v>-3.23</c:v>
              </c:pt>
              <c:pt idx="359">
                <c:v>-1.99</c:v>
              </c:pt>
              <c:pt idx="360">
                <c:v>-2.06</c:v>
              </c:pt>
              <c:pt idx="361">
                <c:v>-1.92</c:v>
              </c:pt>
              <c:pt idx="362">
                <c:v>-2.02</c:v>
              </c:pt>
              <c:pt idx="363">
                <c:v>-2.0699999999999998</c:v>
              </c:pt>
              <c:pt idx="364">
                <c:v>-2.02</c:v>
              </c:pt>
              <c:pt idx="365">
                <c:v>-8.93</c:v>
              </c:pt>
              <c:pt idx="366">
                <c:v>-9.0299999999999994</c:v>
              </c:pt>
              <c:pt idx="367">
                <c:v>-8.92</c:v>
              </c:pt>
              <c:pt idx="368">
                <c:v>-8.82</c:v>
              </c:pt>
              <c:pt idx="369">
                <c:v>-8.92</c:v>
              </c:pt>
              <c:pt idx="370">
                <c:v>-8.99</c:v>
              </c:pt>
              <c:pt idx="371">
                <c:v>-8.8699999999999992</c:v>
              </c:pt>
              <c:pt idx="372">
                <c:v>-8.6999999999999993</c:v>
              </c:pt>
              <c:pt idx="373">
                <c:v>-1.87</c:v>
              </c:pt>
              <c:pt idx="374">
                <c:v>-2.0499999999999998</c:v>
              </c:pt>
              <c:pt idx="375">
                <c:v>-2.09</c:v>
              </c:pt>
              <c:pt idx="376">
                <c:v>-2.14</c:v>
              </c:pt>
              <c:pt idx="377">
                <c:v>-2.09</c:v>
              </c:pt>
              <c:pt idx="378">
                <c:v>-2.04</c:v>
              </c:pt>
              <c:pt idx="379">
                <c:v>-2.0499999999999998</c:v>
              </c:pt>
              <c:pt idx="380">
                <c:v>-1.93</c:v>
              </c:pt>
              <c:pt idx="381">
                <c:v>-1.59</c:v>
              </c:pt>
              <c:pt idx="382">
                <c:v>-1.73</c:v>
              </c:pt>
              <c:pt idx="383">
                <c:v>-1.71</c:v>
              </c:pt>
              <c:pt idx="384">
                <c:v>-1.69</c:v>
              </c:pt>
              <c:pt idx="385">
                <c:v>-1.07</c:v>
              </c:pt>
              <c:pt idx="386">
                <c:v>-1.34</c:v>
              </c:pt>
              <c:pt idx="387">
                <c:v>-2.15</c:v>
              </c:pt>
              <c:pt idx="388">
                <c:v>-2.11</c:v>
              </c:pt>
              <c:pt idx="389">
                <c:v>-2.17</c:v>
              </c:pt>
              <c:pt idx="390">
                <c:v>-2.12</c:v>
              </c:pt>
              <c:pt idx="391">
                <c:v>-2.1800000000000002</c:v>
              </c:pt>
              <c:pt idx="392">
                <c:v>-2.15</c:v>
              </c:pt>
              <c:pt idx="393">
                <c:v>-2.11</c:v>
              </c:pt>
              <c:pt idx="394">
                <c:v>-2.16</c:v>
              </c:pt>
              <c:pt idx="395">
                <c:v>-2.13</c:v>
              </c:pt>
              <c:pt idx="396">
                <c:v>-1.99</c:v>
              </c:pt>
              <c:pt idx="397">
                <c:v>-1.81</c:v>
              </c:pt>
              <c:pt idx="398">
                <c:v>-1.86</c:v>
              </c:pt>
              <c:pt idx="399">
                <c:v>-1.59</c:v>
              </c:pt>
              <c:pt idx="400">
                <c:v>-1.53</c:v>
              </c:pt>
              <c:pt idx="401">
                <c:v>-0.87</c:v>
              </c:pt>
              <c:pt idx="402">
                <c:v>-0.42</c:v>
              </c:pt>
              <c:pt idx="403">
                <c:v>-0.04</c:v>
              </c:pt>
              <c:pt idx="404">
                <c:v>0.24</c:v>
              </c:pt>
              <c:pt idx="405">
                <c:v>-0.01</c:v>
              </c:pt>
              <c:pt idx="406">
                <c:v>0.83</c:v>
              </c:pt>
              <c:pt idx="407">
                <c:v>-7.11</c:v>
              </c:pt>
              <c:pt idx="408">
                <c:v>-7.09</c:v>
              </c:pt>
              <c:pt idx="409">
                <c:v>-6.67</c:v>
              </c:pt>
              <c:pt idx="410">
                <c:v>-6.65</c:v>
              </c:pt>
              <c:pt idx="411">
                <c:v>-6.49</c:v>
              </c:pt>
              <c:pt idx="412">
                <c:v>-6.48</c:v>
              </c:pt>
              <c:pt idx="413">
                <c:v>-6.45</c:v>
              </c:pt>
              <c:pt idx="414">
                <c:v>-6.26</c:v>
              </c:pt>
              <c:pt idx="415">
                <c:v>-6.01</c:v>
              </c:pt>
              <c:pt idx="416">
                <c:v>-5.89</c:v>
              </c:pt>
              <c:pt idx="417">
                <c:v>-5.86</c:v>
              </c:pt>
              <c:pt idx="418">
                <c:v>-5.84</c:v>
              </c:pt>
              <c:pt idx="419">
                <c:v>-5.86</c:v>
              </c:pt>
              <c:pt idx="420">
                <c:v>1.1200000000000001</c:v>
              </c:pt>
              <c:pt idx="421">
                <c:v>-5.65</c:v>
              </c:pt>
              <c:pt idx="422">
                <c:v>-5.58</c:v>
              </c:pt>
              <c:pt idx="423">
                <c:v>-5.73</c:v>
              </c:pt>
              <c:pt idx="424">
                <c:v>-5.68</c:v>
              </c:pt>
              <c:pt idx="425">
                <c:v>-6.88</c:v>
              </c:pt>
              <c:pt idx="426">
                <c:v>-7.74</c:v>
              </c:pt>
              <c:pt idx="427">
                <c:v>-7.67</c:v>
              </c:pt>
              <c:pt idx="428">
                <c:v>-7.77</c:v>
              </c:pt>
              <c:pt idx="429">
                <c:v>-7.98</c:v>
              </c:pt>
              <c:pt idx="430">
                <c:v>-7.95</c:v>
              </c:pt>
              <c:pt idx="431">
                <c:v>-8.2200000000000006</c:v>
              </c:pt>
              <c:pt idx="432">
                <c:v>-8.25</c:v>
              </c:pt>
              <c:pt idx="433">
                <c:v>0.57999999999999996</c:v>
              </c:pt>
              <c:pt idx="434">
                <c:v>0.68</c:v>
              </c:pt>
              <c:pt idx="435">
                <c:v>0.68</c:v>
              </c:pt>
              <c:pt idx="436">
                <c:v>0.75</c:v>
              </c:pt>
              <c:pt idx="437">
                <c:v>0.68</c:v>
              </c:pt>
              <c:pt idx="438">
                <c:v>0.65</c:v>
              </c:pt>
              <c:pt idx="439">
                <c:v>0.68</c:v>
              </c:pt>
              <c:pt idx="440">
                <c:v>0.52</c:v>
              </c:pt>
              <c:pt idx="441">
                <c:v>0.64</c:v>
              </c:pt>
              <c:pt idx="442">
                <c:v>0.71</c:v>
              </c:pt>
              <c:pt idx="443">
                <c:v>0.59</c:v>
              </c:pt>
              <c:pt idx="444">
                <c:v>0.54</c:v>
              </c:pt>
              <c:pt idx="445">
                <c:v>0.44</c:v>
              </c:pt>
              <c:pt idx="446">
                <c:v>0.44</c:v>
              </c:pt>
              <c:pt idx="447">
                <c:v>0.3</c:v>
              </c:pt>
              <c:pt idx="448">
                <c:v>0.26</c:v>
              </c:pt>
              <c:pt idx="449">
                <c:v>-9.0500000000000007</c:v>
              </c:pt>
              <c:pt idx="450">
                <c:v>-9.07</c:v>
              </c:pt>
              <c:pt idx="451">
                <c:v>-9.24</c:v>
              </c:pt>
              <c:pt idx="452">
                <c:v>-9.11</c:v>
              </c:pt>
              <c:pt idx="453">
                <c:v>-9.11</c:v>
              </c:pt>
              <c:pt idx="454">
                <c:v>-9.0399999999999991</c:v>
              </c:pt>
              <c:pt idx="455">
                <c:v>-9.1199999999999992</c:v>
              </c:pt>
              <c:pt idx="456">
                <c:v>-8.85</c:v>
              </c:pt>
              <c:pt idx="457">
                <c:v>-8.74</c:v>
              </c:pt>
              <c:pt idx="458">
                <c:v>-8.74</c:v>
              </c:pt>
              <c:pt idx="459">
                <c:v>-8.6</c:v>
              </c:pt>
              <c:pt idx="460">
                <c:v>-8.64</c:v>
              </c:pt>
              <c:pt idx="461">
                <c:v>-8.67</c:v>
              </c:pt>
              <c:pt idx="462">
                <c:v>-8.74</c:v>
              </c:pt>
              <c:pt idx="463">
                <c:v>-0.89</c:v>
              </c:pt>
              <c:pt idx="464">
                <c:v>0.34</c:v>
              </c:pt>
              <c:pt idx="465">
                <c:v>0.35</c:v>
              </c:pt>
              <c:pt idx="466">
                <c:v>0.36</c:v>
              </c:pt>
              <c:pt idx="467">
                <c:v>0.37</c:v>
              </c:pt>
              <c:pt idx="468">
                <c:v>0.38</c:v>
              </c:pt>
              <c:pt idx="469">
                <c:v>0.53</c:v>
              </c:pt>
              <c:pt idx="470">
                <c:v>2.0499999999999998</c:v>
              </c:pt>
              <c:pt idx="471">
                <c:v>2.25</c:v>
              </c:pt>
              <c:pt idx="472">
                <c:v>2.34</c:v>
              </c:pt>
              <c:pt idx="473">
                <c:v>2.41</c:v>
              </c:pt>
              <c:pt idx="474">
                <c:v>2.48</c:v>
              </c:pt>
              <c:pt idx="475">
                <c:v>2.5099999999999998</c:v>
              </c:pt>
              <c:pt idx="476">
                <c:v>2.67</c:v>
              </c:pt>
              <c:pt idx="477">
                <c:v>2.99</c:v>
              </c:pt>
              <c:pt idx="478">
                <c:v>-5.67</c:v>
              </c:pt>
              <c:pt idx="479">
                <c:v>3.09</c:v>
              </c:pt>
              <c:pt idx="480">
                <c:v>-5.47</c:v>
              </c:pt>
              <c:pt idx="481">
                <c:v>-7.73</c:v>
              </c:pt>
              <c:pt idx="482">
                <c:v>-5.29</c:v>
              </c:pt>
              <c:pt idx="483">
                <c:v>-5.17</c:v>
              </c:pt>
              <c:pt idx="484">
                <c:v>-5.38</c:v>
              </c:pt>
              <c:pt idx="485">
                <c:v>-5.28</c:v>
              </c:pt>
              <c:pt idx="486">
                <c:v>-5.39</c:v>
              </c:pt>
              <c:pt idx="487">
                <c:v>-5.3</c:v>
              </c:pt>
              <c:pt idx="488">
                <c:v>-7.62</c:v>
              </c:pt>
              <c:pt idx="489">
                <c:v>-5.29</c:v>
              </c:pt>
              <c:pt idx="490">
                <c:v>-5.13</c:v>
              </c:pt>
              <c:pt idx="491">
                <c:v>-4.91</c:v>
              </c:pt>
              <c:pt idx="492">
                <c:v>-7.67</c:v>
              </c:pt>
              <c:pt idx="493">
                <c:v>1.22</c:v>
              </c:pt>
              <c:pt idx="494">
                <c:v>-7.55</c:v>
              </c:pt>
              <c:pt idx="495">
                <c:v>-7.66</c:v>
              </c:pt>
              <c:pt idx="496">
                <c:v>-7.63</c:v>
              </c:pt>
              <c:pt idx="497">
                <c:v>-7.68</c:v>
              </c:pt>
              <c:pt idx="498">
                <c:v>-7.69</c:v>
              </c:pt>
              <c:pt idx="499">
                <c:v>-7.7</c:v>
              </c:pt>
              <c:pt idx="500">
                <c:v>-7.67</c:v>
              </c:pt>
              <c:pt idx="501">
                <c:v>-7.68</c:v>
              </c:pt>
              <c:pt idx="502">
                <c:v>-7.7</c:v>
              </c:pt>
              <c:pt idx="503">
                <c:v>-7.71</c:v>
              </c:pt>
              <c:pt idx="504">
                <c:v>-7.68</c:v>
              </c:pt>
              <c:pt idx="505">
                <c:v>-7.18</c:v>
              </c:pt>
              <c:pt idx="506">
                <c:v>-7.46</c:v>
              </c:pt>
              <c:pt idx="507">
                <c:v>3.36</c:v>
              </c:pt>
              <c:pt idx="508">
                <c:v>-7.66</c:v>
              </c:pt>
              <c:pt idx="509">
                <c:v>-7.7</c:v>
              </c:pt>
              <c:pt idx="510">
                <c:v>-7.6</c:v>
              </c:pt>
              <c:pt idx="511">
                <c:v>-7.7</c:v>
              </c:pt>
              <c:pt idx="512">
                <c:v>-7.69</c:v>
              </c:pt>
              <c:pt idx="513">
                <c:v>-7.68</c:v>
              </c:pt>
              <c:pt idx="514">
                <c:v>-7.69</c:v>
              </c:pt>
              <c:pt idx="515">
                <c:v>-7.65</c:v>
              </c:pt>
              <c:pt idx="516">
                <c:v>-7.71</c:v>
              </c:pt>
              <c:pt idx="517">
                <c:v>-7.63</c:v>
              </c:pt>
              <c:pt idx="518">
                <c:v>-7.73</c:v>
              </c:pt>
              <c:pt idx="519">
                <c:v>-7.73</c:v>
              </c:pt>
              <c:pt idx="520">
                <c:v>-7.66</c:v>
              </c:pt>
              <c:pt idx="521">
                <c:v>-7.6</c:v>
              </c:pt>
              <c:pt idx="522">
                <c:v>-7.66</c:v>
              </c:pt>
              <c:pt idx="523">
                <c:v>-7.64</c:v>
              </c:pt>
              <c:pt idx="524">
                <c:v>-7.65</c:v>
              </c:pt>
              <c:pt idx="525">
                <c:v>3.32</c:v>
              </c:pt>
              <c:pt idx="526">
                <c:v>3.57</c:v>
              </c:pt>
              <c:pt idx="527">
                <c:v>3.55</c:v>
              </c:pt>
              <c:pt idx="528">
                <c:v>3.55</c:v>
              </c:pt>
              <c:pt idx="529">
                <c:v>3.7</c:v>
              </c:pt>
              <c:pt idx="530">
                <c:v>3.65</c:v>
              </c:pt>
              <c:pt idx="531">
                <c:v>3.72</c:v>
              </c:pt>
              <c:pt idx="532">
                <c:v>3.7</c:v>
              </c:pt>
              <c:pt idx="533">
                <c:v>3.65</c:v>
              </c:pt>
              <c:pt idx="534">
                <c:v>3.85</c:v>
              </c:pt>
              <c:pt idx="535">
                <c:v>3.9</c:v>
              </c:pt>
              <c:pt idx="536">
                <c:v>4.1500000000000004</c:v>
              </c:pt>
              <c:pt idx="537">
                <c:v>4.1399999999999997</c:v>
              </c:pt>
              <c:pt idx="538">
                <c:v>4.17</c:v>
              </c:pt>
              <c:pt idx="539">
                <c:v>4.1399999999999997</c:v>
              </c:pt>
              <c:pt idx="540">
                <c:v>4.29</c:v>
              </c:pt>
              <c:pt idx="541">
                <c:v>-6.39</c:v>
              </c:pt>
              <c:pt idx="542">
                <c:v>-6.27</c:v>
              </c:pt>
              <c:pt idx="543">
                <c:v>-6.15</c:v>
              </c:pt>
              <c:pt idx="544">
                <c:v>-6.17</c:v>
              </c:pt>
              <c:pt idx="545">
                <c:v>-6.17</c:v>
              </c:pt>
              <c:pt idx="546">
                <c:v>-6.23</c:v>
              </c:pt>
              <c:pt idx="547">
                <c:v>-6.22</c:v>
              </c:pt>
              <c:pt idx="548">
                <c:v>-6.23</c:v>
              </c:pt>
              <c:pt idx="549">
                <c:v>-6.22</c:v>
              </c:pt>
              <c:pt idx="550">
                <c:v>-6.03</c:v>
              </c:pt>
              <c:pt idx="551">
                <c:v>-5.9</c:v>
              </c:pt>
              <c:pt idx="552">
                <c:v>-5.8</c:v>
              </c:pt>
              <c:pt idx="553">
                <c:v>-5.86</c:v>
              </c:pt>
              <c:pt idx="554">
                <c:v>-5.93</c:v>
              </c:pt>
              <c:pt idx="555">
                <c:v>-0.19</c:v>
              </c:pt>
              <c:pt idx="556">
                <c:v>-1.55</c:v>
              </c:pt>
              <c:pt idx="557">
                <c:v>-1.51</c:v>
              </c:pt>
              <c:pt idx="558">
                <c:v>-1.0900000000000001</c:v>
              </c:pt>
              <c:pt idx="559">
                <c:v>-2.2599999999999998</c:v>
              </c:pt>
              <c:pt idx="560">
                <c:v>-2.15</c:v>
              </c:pt>
              <c:pt idx="561">
                <c:v>-2.48</c:v>
              </c:pt>
              <c:pt idx="562">
                <c:v>-1.75</c:v>
              </c:pt>
              <c:pt idx="563">
                <c:v>-2.57</c:v>
              </c:pt>
              <c:pt idx="564">
                <c:v>-2.91</c:v>
              </c:pt>
              <c:pt idx="565">
                <c:v>-2.36</c:v>
              </c:pt>
              <c:pt idx="566">
                <c:v>-2.46</c:v>
              </c:pt>
              <c:pt idx="567">
                <c:v>-2.0499999999999998</c:v>
              </c:pt>
              <c:pt idx="568">
                <c:v>-2.61</c:v>
              </c:pt>
              <c:pt idx="569">
                <c:v>-2.63</c:v>
              </c:pt>
              <c:pt idx="570">
                <c:v>-3.78</c:v>
              </c:pt>
              <c:pt idx="571">
                <c:v>-3.77</c:v>
              </c:pt>
              <c:pt idx="572">
                <c:v>-3.54</c:v>
              </c:pt>
              <c:pt idx="573">
                <c:v>-4.13</c:v>
              </c:pt>
              <c:pt idx="574">
                <c:v>-3.92</c:v>
              </c:pt>
              <c:pt idx="575">
                <c:v>-3.72</c:v>
              </c:pt>
              <c:pt idx="576">
                <c:v>-3.9</c:v>
              </c:pt>
              <c:pt idx="577">
                <c:v>-3.5</c:v>
              </c:pt>
              <c:pt idx="578">
                <c:v>-3.34</c:v>
              </c:pt>
              <c:pt idx="579">
                <c:v>-3.11</c:v>
              </c:pt>
              <c:pt idx="580">
                <c:v>-3.03</c:v>
              </c:pt>
              <c:pt idx="581">
                <c:v>-2.4300000000000002</c:v>
              </c:pt>
              <c:pt idx="582">
                <c:v>-3.53</c:v>
              </c:pt>
              <c:pt idx="583">
                <c:v>-3.37</c:v>
              </c:pt>
              <c:pt idx="584">
                <c:v>-3.53</c:v>
              </c:pt>
              <c:pt idx="585">
                <c:v>-2.81</c:v>
              </c:pt>
              <c:pt idx="586">
                <c:v>-2.92</c:v>
              </c:pt>
              <c:pt idx="587">
                <c:v>-3.28</c:v>
              </c:pt>
              <c:pt idx="588">
                <c:v>-3.86</c:v>
              </c:pt>
              <c:pt idx="589">
                <c:v>-3.91</c:v>
              </c:pt>
              <c:pt idx="590">
                <c:v>-4.8099999999999996</c:v>
              </c:pt>
              <c:pt idx="591">
                <c:v>-4.9400000000000004</c:v>
              </c:pt>
              <c:pt idx="592">
                <c:v>-4.78</c:v>
              </c:pt>
              <c:pt idx="593">
                <c:v>-4.45</c:v>
              </c:pt>
              <c:pt idx="594">
                <c:v>-4.97</c:v>
              </c:pt>
              <c:pt idx="595">
                <c:v>-4.83</c:v>
              </c:pt>
              <c:pt idx="596">
                <c:v>-4.7699999999999996</c:v>
              </c:pt>
              <c:pt idx="597">
                <c:v>-3.74</c:v>
              </c:pt>
              <c:pt idx="598">
                <c:v>-2.63</c:v>
              </c:pt>
              <c:pt idx="599">
                <c:v>-2.61</c:v>
              </c:pt>
              <c:pt idx="600">
                <c:v>-2.4300000000000002</c:v>
              </c:pt>
              <c:pt idx="601">
                <c:v>-1.01</c:v>
              </c:pt>
              <c:pt idx="602">
                <c:v>-0.57999999999999996</c:v>
              </c:pt>
              <c:pt idx="603">
                <c:v>-13.46</c:v>
              </c:pt>
              <c:pt idx="604">
                <c:v>-11.48</c:v>
              </c:pt>
              <c:pt idx="605">
                <c:v>-10.54</c:v>
              </c:pt>
              <c:pt idx="606">
                <c:v>-10.1</c:v>
              </c:pt>
              <c:pt idx="607">
                <c:v>-9.41</c:v>
              </c:pt>
              <c:pt idx="608">
                <c:v>-8.85</c:v>
              </c:pt>
              <c:pt idx="609">
                <c:v>-8.84</c:v>
              </c:pt>
              <c:pt idx="610">
                <c:v>-8.65</c:v>
              </c:pt>
              <c:pt idx="611">
                <c:v>-8.11</c:v>
              </c:pt>
              <c:pt idx="612">
                <c:v>-8.0299999999999994</c:v>
              </c:pt>
              <c:pt idx="613">
                <c:v>-7.61</c:v>
              </c:pt>
              <c:pt idx="614">
                <c:v>-7.6</c:v>
              </c:pt>
              <c:pt idx="615">
                <c:v>-7.24</c:v>
              </c:pt>
              <c:pt idx="616">
                <c:v>-7.59</c:v>
              </c:pt>
              <c:pt idx="617">
                <c:v>5.19</c:v>
              </c:pt>
              <c:pt idx="618">
                <c:v>5</c:v>
              </c:pt>
              <c:pt idx="619">
                <c:v>6.38</c:v>
              </c:pt>
              <c:pt idx="620">
                <c:v>5.0999999999999996</c:v>
              </c:pt>
              <c:pt idx="621">
                <c:v>5.3</c:v>
              </c:pt>
              <c:pt idx="622">
                <c:v>5.28</c:v>
              </c:pt>
              <c:pt idx="623">
                <c:v>4.8</c:v>
              </c:pt>
              <c:pt idx="624">
                <c:v>4.71</c:v>
              </c:pt>
              <c:pt idx="625">
                <c:v>5.26</c:v>
              </c:pt>
              <c:pt idx="626">
                <c:v>5.6</c:v>
              </c:pt>
              <c:pt idx="627">
                <c:v>5.29</c:v>
              </c:pt>
              <c:pt idx="628">
                <c:v>5.49</c:v>
              </c:pt>
              <c:pt idx="629">
                <c:v>5.32</c:v>
              </c:pt>
              <c:pt idx="630">
                <c:v>6.36</c:v>
              </c:pt>
              <c:pt idx="631">
                <c:v>5.99</c:v>
              </c:pt>
              <c:pt idx="632">
                <c:v>-10.71</c:v>
              </c:pt>
              <c:pt idx="633">
                <c:v>-11.78</c:v>
              </c:pt>
              <c:pt idx="634">
                <c:v>-12.36</c:v>
              </c:pt>
              <c:pt idx="635">
                <c:v>-13.18</c:v>
              </c:pt>
              <c:pt idx="636">
                <c:v>-13.54</c:v>
              </c:pt>
              <c:pt idx="637">
                <c:v>-13.45</c:v>
              </c:pt>
              <c:pt idx="638">
                <c:v>-13.87</c:v>
              </c:pt>
              <c:pt idx="639">
                <c:v>-13.87</c:v>
              </c:pt>
              <c:pt idx="640">
                <c:v>-14.16</c:v>
              </c:pt>
              <c:pt idx="641">
                <c:v>-13.91</c:v>
              </c:pt>
              <c:pt idx="642">
                <c:v>-14.29</c:v>
              </c:pt>
              <c:pt idx="643">
                <c:v>-14.52</c:v>
              </c:pt>
              <c:pt idx="644">
                <c:v>-14.37</c:v>
              </c:pt>
              <c:pt idx="645">
                <c:v>-14.29</c:v>
              </c:pt>
              <c:pt idx="646">
                <c:v>3.17</c:v>
              </c:pt>
              <c:pt idx="647">
                <c:v>3.14</c:v>
              </c:pt>
              <c:pt idx="648">
                <c:v>3.13</c:v>
              </c:pt>
              <c:pt idx="649">
                <c:v>3.13</c:v>
              </c:pt>
              <c:pt idx="650">
                <c:v>3.13</c:v>
              </c:pt>
              <c:pt idx="651">
                <c:v>3.14</c:v>
              </c:pt>
              <c:pt idx="652">
                <c:v>3.14</c:v>
              </c:pt>
              <c:pt idx="653">
                <c:v>3.14</c:v>
              </c:pt>
              <c:pt idx="654">
                <c:v>3.16</c:v>
              </c:pt>
              <c:pt idx="655">
                <c:v>3.14</c:v>
              </c:pt>
              <c:pt idx="656">
                <c:v>3.14</c:v>
              </c:pt>
              <c:pt idx="657">
                <c:v>3.13</c:v>
              </c:pt>
              <c:pt idx="658">
                <c:v>3.13</c:v>
              </c:pt>
              <c:pt idx="659">
                <c:v>3.14</c:v>
              </c:pt>
              <c:pt idx="660">
                <c:v>3.13</c:v>
              </c:pt>
              <c:pt idx="661">
                <c:v>3.13</c:v>
              </c:pt>
              <c:pt idx="662">
                <c:v>-3.64</c:v>
              </c:pt>
              <c:pt idx="663">
                <c:v>-3.67</c:v>
              </c:pt>
              <c:pt idx="664">
                <c:v>-3.62</c:v>
              </c:pt>
              <c:pt idx="665">
                <c:v>-3.9</c:v>
              </c:pt>
              <c:pt idx="666">
                <c:v>-4.38</c:v>
              </c:pt>
              <c:pt idx="667">
                <c:v>-9.67</c:v>
              </c:pt>
              <c:pt idx="668">
                <c:v>-4.45</c:v>
              </c:pt>
              <c:pt idx="669">
                <c:v>-4.4000000000000004</c:v>
              </c:pt>
              <c:pt idx="670">
                <c:v>-9.75</c:v>
              </c:pt>
              <c:pt idx="671">
                <c:v>-4.79</c:v>
              </c:pt>
              <c:pt idx="672">
                <c:v>-4.59</c:v>
              </c:pt>
              <c:pt idx="673">
                <c:v>-4.75</c:v>
              </c:pt>
              <c:pt idx="674">
                <c:v>-9.5399999999999991</c:v>
              </c:pt>
              <c:pt idx="675">
                <c:v>-4.26</c:v>
              </c:pt>
              <c:pt idx="676">
                <c:v>-4.29</c:v>
              </c:pt>
              <c:pt idx="677">
                <c:v>-9.52</c:v>
              </c:pt>
              <c:pt idx="678">
                <c:v>-4.55</c:v>
              </c:pt>
              <c:pt idx="679">
                <c:v>4.5599999999999996</c:v>
              </c:pt>
              <c:pt idx="680">
                <c:v>-9.42</c:v>
              </c:pt>
              <c:pt idx="681">
                <c:v>-9.31</c:v>
              </c:pt>
              <c:pt idx="682">
                <c:v>-9.44</c:v>
              </c:pt>
              <c:pt idx="683">
                <c:v>-9.25</c:v>
              </c:pt>
              <c:pt idx="684">
                <c:v>-9.2799999999999994</c:v>
              </c:pt>
              <c:pt idx="685">
                <c:v>-9.4499999999999993</c:v>
              </c:pt>
              <c:pt idx="686">
                <c:v>-9.27</c:v>
              </c:pt>
              <c:pt idx="687">
                <c:v>-9.36</c:v>
              </c:pt>
              <c:pt idx="688">
                <c:v>-9.4499999999999993</c:v>
              </c:pt>
              <c:pt idx="689">
                <c:v>-9.35</c:v>
              </c:pt>
              <c:pt idx="690">
                <c:v>-9.2799999999999994</c:v>
              </c:pt>
              <c:pt idx="691">
                <c:v>-9.43</c:v>
              </c:pt>
              <c:pt idx="692">
                <c:v>-9.9</c:v>
              </c:pt>
              <c:pt idx="693">
                <c:v>6.69</c:v>
              </c:pt>
              <c:pt idx="694">
                <c:v>-9.4</c:v>
              </c:pt>
              <c:pt idx="695">
                <c:v>-9.41</c:v>
              </c:pt>
              <c:pt idx="696">
                <c:v>-14.1</c:v>
              </c:pt>
              <c:pt idx="697">
                <c:v>-14.75</c:v>
              </c:pt>
              <c:pt idx="698">
                <c:v>-14.78</c:v>
              </c:pt>
              <c:pt idx="699">
                <c:v>-14.86</c:v>
              </c:pt>
              <c:pt idx="700">
                <c:v>-8.9499999999999993</c:v>
              </c:pt>
              <c:pt idx="701">
                <c:v>-8.93</c:v>
              </c:pt>
              <c:pt idx="702">
                <c:v>-8.6</c:v>
              </c:pt>
              <c:pt idx="703">
                <c:v>-8.98</c:v>
              </c:pt>
              <c:pt idx="704">
                <c:v>-8.74</c:v>
              </c:pt>
              <c:pt idx="705">
                <c:v>-8.42</c:v>
              </c:pt>
              <c:pt idx="706">
                <c:v>-7.69</c:v>
              </c:pt>
              <c:pt idx="707">
                <c:v>7.12</c:v>
              </c:pt>
              <c:pt idx="708">
                <c:v>-3.39</c:v>
              </c:pt>
              <c:pt idx="709">
                <c:v>-2.94</c:v>
              </c:pt>
              <c:pt idx="710">
                <c:v>-3.41</c:v>
              </c:pt>
              <c:pt idx="711">
                <c:v>-3.48</c:v>
              </c:pt>
              <c:pt idx="712">
                <c:v>-7.84</c:v>
              </c:pt>
              <c:pt idx="713">
                <c:v>-3.22</c:v>
              </c:pt>
              <c:pt idx="714">
                <c:v>-3.47</c:v>
              </c:pt>
              <c:pt idx="715">
                <c:v>-7.65</c:v>
              </c:pt>
              <c:pt idx="716">
                <c:v>-7.26</c:v>
              </c:pt>
              <c:pt idx="717">
                <c:v>-8.0500000000000007</c:v>
              </c:pt>
              <c:pt idx="718">
                <c:v>-8.15</c:v>
              </c:pt>
              <c:pt idx="719">
                <c:v>-7.32</c:v>
              </c:pt>
              <c:pt idx="720">
                <c:v>-7.8</c:v>
              </c:pt>
              <c:pt idx="721">
                <c:v>-8.14</c:v>
              </c:pt>
              <c:pt idx="722">
                <c:v>-8.0399999999999991</c:v>
              </c:pt>
              <c:pt idx="723">
                <c:v>6.99</c:v>
              </c:pt>
              <c:pt idx="724">
                <c:v>7.1</c:v>
              </c:pt>
              <c:pt idx="725">
                <c:v>7</c:v>
              </c:pt>
              <c:pt idx="726">
                <c:v>7.13</c:v>
              </c:pt>
              <c:pt idx="727">
                <c:v>7.06</c:v>
              </c:pt>
              <c:pt idx="728">
                <c:v>7.16</c:v>
              </c:pt>
              <c:pt idx="729">
                <c:v>-8.75</c:v>
              </c:pt>
              <c:pt idx="730">
                <c:v>-8.86</c:v>
              </c:pt>
              <c:pt idx="731">
                <c:v>-8.75</c:v>
              </c:pt>
              <c:pt idx="732">
                <c:v>-8.7799999999999994</c:v>
              </c:pt>
              <c:pt idx="733">
                <c:v>-8.86</c:v>
              </c:pt>
              <c:pt idx="734">
                <c:v>-8.98</c:v>
              </c:pt>
              <c:pt idx="735">
                <c:v>-8.94</c:v>
              </c:pt>
              <c:pt idx="736">
                <c:v>-8.76</c:v>
              </c:pt>
              <c:pt idx="737">
                <c:v>7.13</c:v>
              </c:pt>
              <c:pt idx="738">
                <c:v>7.27</c:v>
              </c:pt>
              <c:pt idx="739">
                <c:v>7.1</c:v>
              </c:pt>
              <c:pt idx="740">
                <c:v>7.18</c:v>
              </c:pt>
              <c:pt idx="741">
                <c:v>7.13</c:v>
              </c:pt>
              <c:pt idx="742">
                <c:v>7.27</c:v>
              </c:pt>
              <c:pt idx="743">
                <c:v>7.26</c:v>
              </c:pt>
              <c:pt idx="744">
                <c:v>7.14</c:v>
              </c:pt>
              <c:pt idx="745">
                <c:v>7.29</c:v>
              </c:pt>
              <c:pt idx="746">
                <c:v>7.17</c:v>
              </c:pt>
              <c:pt idx="747">
                <c:v>7.17</c:v>
              </c:pt>
              <c:pt idx="748">
                <c:v>7.1</c:v>
              </c:pt>
              <c:pt idx="749">
                <c:v>7.21</c:v>
              </c:pt>
              <c:pt idx="750">
                <c:v>7.18</c:v>
              </c:pt>
              <c:pt idx="751">
                <c:v>-14.26</c:v>
              </c:pt>
              <c:pt idx="752">
                <c:v>7.68</c:v>
              </c:pt>
              <c:pt idx="753">
                <c:v>-10.25</c:v>
              </c:pt>
              <c:pt idx="754">
                <c:v>-9.7799999999999994</c:v>
              </c:pt>
              <c:pt idx="755">
                <c:v>-9.6300000000000008</c:v>
              </c:pt>
              <c:pt idx="756">
                <c:v>-9.0399999999999991</c:v>
              </c:pt>
              <c:pt idx="757">
                <c:v>-8.15</c:v>
              </c:pt>
              <c:pt idx="758">
                <c:v>-8.06</c:v>
              </c:pt>
              <c:pt idx="759">
                <c:v>-7.6</c:v>
              </c:pt>
              <c:pt idx="760">
                <c:v>-9.85</c:v>
              </c:pt>
              <c:pt idx="761">
                <c:v>-9.61</c:v>
              </c:pt>
              <c:pt idx="762">
                <c:v>-9.43</c:v>
              </c:pt>
              <c:pt idx="763">
                <c:v>-9.49</c:v>
              </c:pt>
              <c:pt idx="764">
                <c:v>-6.3</c:v>
              </c:pt>
              <c:pt idx="765">
                <c:v>-6.15</c:v>
              </c:pt>
              <c:pt idx="766">
                <c:v>-5.86</c:v>
              </c:pt>
              <c:pt idx="767">
                <c:v>-6</c:v>
              </c:pt>
              <c:pt idx="768">
                <c:v>-6.01</c:v>
              </c:pt>
              <c:pt idx="769">
                <c:v>-5.99</c:v>
              </c:pt>
              <c:pt idx="770">
                <c:v>-6.18</c:v>
              </c:pt>
              <c:pt idx="771">
                <c:v>11.61</c:v>
              </c:pt>
              <c:pt idx="772">
                <c:v>13.41</c:v>
              </c:pt>
              <c:pt idx="773">
                <c:v>13.34</c:v>
              </c:pt>
              <c:pt idx="774">
                <c:v>12.94</c:v>
              </c:pt>
              <c:pt idx="775">
                <c:v>12.75</c:v>
              </c:pt>
              <c:pt idx="776">
                <c:v>13.2</c:v>
              </c:pt>
              <c:pt idx="777">
                <c:v>11.97</c:v>
              </c:pt>
              <c:pt idx="778">
                <c:v>11.73</c:v>
              </c:pt>
              <c:pt idx="779">
                <c:v>-5.38</c:v>
              </c:pt>
              <c:pt idx="780">
                <c:v>11.65</c:v>
              </c:pt>
              <c:pt idx="781">
                <c:v>11.06</c:v>
              </c:pt>
              <c:pt idx="782">
                <c:v>-6.22</c:v>
              </c:pt>
              <c:pt idx="783">
                <c:v>10.83</c:v>
              </c:pt>
              <c:pt idx="784">
                <c:v>10.87</c:v>
              </c:pt>
              <c:pt idx="785">
                <c:v>10.15</c:v>
              </c:pt>
              <c:pt idx="786">
                <c:v>-0.25</c:v>
              </c:pt>
              <c:pt idx="787">
                <c:v>-1.03</c:v>
              </c:pt>
              <c:pt idx="788">
                <c:v>2.98</c:v>
              </c:pt>
              <c:pt idx="789">
                <c:v>2.74</c:v>
              </c:pt>
              <c:pt idx="790">
                <c:v>3.75</c:v>
              </c:pt>
              <c:pt idx="791">
                <c:v>1.68</c:v>
              </c:pt>
              <c:pt idx="792">
                <c:v>-1.18</c:v>
              </c:pt>
              <c:pt idx="793">
                <c:v>-1.89</c:v>
              </c:pt>
              <c:pt idx="794">
                <c:v>-1.73</c:v>
              </c:pt>
              <c:pt idx="795">
                <c:v>-1.35</c:v>
              </c:pt>
              <c:pt idx="796">
                <c:v>-0.82</c:v>
              </c:pt>
              <c:pt idx="797">
                <c:v>-0.27</c:v>
              </c:pt>
              <c:pt idx="798">
                <c:v>-4.42</c:v>
              </c:pt>
              <c:pt idx="799">
                <c:v>-3</c:v>
              </c:pt>
              <c:pt idx="800">
                <c:v>6.32</c:v>
              </c:pt>
              <c:pt idx="801">
                <c:v>6.26</c:v>
              </c:pt>
              <c:pt idx="802">
                <c:v>6.34</c:v>
              </c:pt>
              <c:pt idx="803">
                <c:v>6.01</c:v>
              </c:pt>
              <c:pt idx="804">
                <c:v>5.9</c:v>
              </c:pt>
              <c:pt idx="805">
                <c:v>5.95</c:v>
              </c:pt>
              <c:pt idx="806">
                <c:v>5.81</c:v>
              </c:pt>
              <c:pt idx="807">
                <c:v>5.72</c:v>
              </c:pt>
              <c:pt idx="808">
                <c:v>5.98</c:v>
              </c:pt>
              <c:pt idx="809">
                <c:v>5.79</c:v>
              </c:pt>
              <c:pt idx="810">
                <c:v>5.82</c:v>
              </c:pt>
              <c:pt idx="811">
                <c:v>5.87</c:v>
              </c:pt>
              <c:pt idx="812">
                <c:v>5.93</c:v>
              </c:pt>
              <c:pt idx="813">
                <c:v>5.89</c:v>
              </c:pt>
              <c:pt idx="814">
                <c:v>4</c:v>
              </c:pt>
              <c:pt idx="815">
                <c:v>1.2</c:v>
              </c:pt>
              <c:pt idx="816">
                <c:v>2.59</c:v>
              </c:pt>
              <c:pt idx="817">
                <c:v>0.92</c:v>
              </c:pt>
              <c:pt idx="818">
                <c:v>1.1599999999999999</c:v>
              </c:pt>
              <c:pt idx="819">
                <c:v>0.68</c:v>
              </c:pt>
              <c:pt idx="820">
                <c:v>0.28000000000000003</c:v>
              </c:pt>
              <c:pt idx="821">
                <c:v>-6.4</c:v>
              </c:pt>
              <c:pt idx="822">
                <c:v>-5.66</c:v>
              </c:pt>
              <c:pt idx="823">
                <c:v>-5.57</c:v>
              </c:pt>
              <c:pt idx="824">
                <c:v>-4.91</c:v>
              </c:pt>
              <c:pt idx="825">
                <c:v>-5.32</c:v>
              </c:pt>
              <c:pt idx="826">
                <c:v>0.71</c:v>
              </c:pt>
              <c:pt idx="827">
                <c:v>2.37</c:v>
              </c:pt>
              <c:pt idx="828">
                <c:v>7.34</c:v>
              </c:pt>
              <c:pt idx="829">
                <c:v>-10.27</c:v>
              </c:pt>
              <c:pt idx="830">
                <c:v>-10.33</c:v>
              </c:pt>
              <c:pt idx="831">
                <c:v>-9.31</c:v>
              </c:pt>
              <c:pt idx="832">
                <c:v>-8.52</c:v>
              </c:pt>
              <c:pt idx="833">
                <c:v>-8.27</c:v>
              </c:pt>
              <c:pt idx="834">
                <c:v>-7.74</c:v>
              </c:pt>
              <c:pt idx="835">
                <c:v>-6.8</c:v>
              </c:pt>
              <c:pt idx="836">
                <c:v>-6.2</c:v>
              </c:pt>
              <c:pt idx="837">
                <c:v>-5.41</c:v>
              </c:pt>
              <c:pt idx="838">
                <c:v>-5.49</c:v>
              </c:pt>
              <c:pt idx="839">
                <c:v>-6.28</c:v>
              </c:pt>
              <c:pt idx="840">
                <c:v>-5.74</c:v>
              </c:pt>
              <c:pt idx="841">
                <c:v>-5.38</c:v>
              </c:pt>
              <c:pt idx="842">
                <c:v>-7.59</c:v>
              </c:pt>
              <c:pt idx="843">
                <c:v>-8.75</c:v>
              </c:pt>
              <c:pt idx="844">
                <c:v>-8.25</c:v>
              </c:pt>
              <c:pt idx="845">
                <c:v>-8.24</c:v>
              </c:pt>
              <c:pt idx="846">
                <c:v>-8.7200000000000006</c:v>
              </c:pt>
              <c:pt idx="847">
                <c:v>-8.67</c:v>
              </c:pt>
              <c:pt idx="848">
                <c:v>-7.9</c:v>
              </c:pt>
              <c:pt idx="849">
                <c:v>-7.82</c:v>
              </c:pt>
              <c:pt idx="850">
                <c:v>-7.59</c:v>
              </c:pt>
              <c:pt idx="851">
                <c:v>-7.39</c:v>
              </c:pt>
              <c:pt idx="852">
                <c:v>-7.55</c:v>
              </c:pt>
              <c:pt idx="853">
                <c:v>-7.23</c:v>
              </c:pt>
              <c:pt idx="854">
                <c:v>-7.66</c:v>
              </c:pt>
              <c:pt idx="855">
                <c:v>-7.49</c:v>
              </c:pt>
              <c:pt idx="856">
                <c:v>-6.83</c:v>
              </c:pt>
              <c:pt idx="857">
                <c:v>-6.97</c:v>
              </c:pt>
              <c:pt idx="858">
                <c:v>-6.9</c:v>
              </c:pt>
              <c:pt idx="859">
                <c:v>-6.82</c:v>
              </c:pt>
              <c:pt idx="860">
                <c:v>-6.86</c:v>
              </c:pt>
              <c:pt idx="861">
                <c:v>13.04</c:v>
              </c:pt>
              <c:pt idx="862">
                <c:v>13.13</c:v>
              </c:pt>
              <c:pt idx="863">
                <c:v>13.2</c:v>
              </c:pt>
              <c:pt idx="864">
                <c:v>13.38</c:v>
              </c:pt>
              <c:pt idx="865">
                <c:v>13.48</c:v>
              </c:pt>
              <c:pt idx="866">
                <c:v>13.41</c:v>
              </c:pt>
              <c:pt idx="867">
                <c:v>13.37</c:v>
              </c:pt>
              <c:pt idx="868">
                <c:v>13.37</c:v>
              </c:pt>
              <c:pt idx="869">
                <c:v>13.33</c:v>
              </c:pt>
              <c:pt idx="870">
                <c:v>13.14</c:v>
              </c:pt>
              <c:pt idx="871">
                <c:v>13.13</c:v>
              </c:pt>
              <c:pt idx="872">
                <c:v>13.33</c:v>
              </c:pt>
              <c:pt idx="873">
                <c:v>13.28</c:v>
              </c:pt>
              <c:pt idx="874">
                <c:v>13.29</c:v>
              </c:pt>
              <c:pt idx="875">
                <c:v>13.32</c:v>
              </c:pt>
              <c:pt idx="876">
                <c:v>-3.8</c:v>
              </c:pt>
              <c:pt idx="877">
                <c:v>-6.03</c:v>
              </c:pt>
              <c:pt idx="878">
                <c:v>-6.17</c:v>
              </c:pt>
              <c:pt idx="879">
                <c:v>-6.16</c:v>
              </c:pt>
              <c:pt idx="880">
                <c:v>-6.09</c:v>
              </c:pt>
              <c:pt idx="881">
                <c:v>-6.25</c:v>
              </c:pt>
              <c:pt idx="882">
                <c:v>-6.32</c:v>
              </c:pt>
              <c:pt idx="883">
                <c:v>-5.95</c:v>
              </c:pt>
              <c:pt idx="884">
                <c:v>-6.27</c:v>
              </c:pt>
              <c:pt idx="885">
                <c:v>-6.29</c:v>
              </c:pt>
              <c:pt idx="886">
                <c:v>-5.98</c:v>
              </c:pt>
              <c:pt idx="887">
                <c:v>-6.07</c:v>
              </c:pt>
              <c:pt idx="888">
                <c:v>-6.17</c:v>
              </c:pt>
              <c:pt idx="889">
                <c:v>-6.19</c:v>
              </c:pt>
              <c:pt idx="890">
                <c:v>13.53</c:v>
              </c:pt>
              <c:pt idx="891">
                <c:v>-6.36</c:v>
              </c:pt>
              <c:pt idx="892">
                <c:v>-3.63</c:v>
              </c:pt>
              <c:pt idx="893">
                <c:v>-3.58</c:v>
              </c:pt>
              <c:pt idx="894">
                <c:v>-6.1</c:v>
              </c:pt>
              <c:pt idx="895">
                <c:v>-3.61</c:v>
              </c:pt>
              <c:pt idx="896">
                <c:v>-3.75</c:v>
              </c:pt>
              <c:pt idx="897">
                <c:v>-3.74</c:v>
              </c:pt>
              <c:pt idx="898">
                <c:v>-6.21</c:v>
              </c:pt>
              <c:pt idx="899">
                <c:v>-3.55</c:v>
              </c:pt>
              <c:pt idx="900">
                <c:v>-3.62</c:v>
              </c:pt>
              <c:pt idx="901">
                <c:v>-6.17</c:v>
              </c:pt>
              <c:pt idx="902">
                <c:v>-3.65</c:v>
              </c:pt>
              <c:pt idx="903">
                <c:v>-3.58</c:v>
              </c:pt>
              <c:pt idx="904">
                <c:v>-3.47</c:v>
              </c:pt>
              <c:pt idx="905">
                <c:v>13.75</c:v>
              </c:pt>
              <c:pt idx="906">
                <c:v>-8.2799999999999994</c:v>
              </c:pt>
              <c:pt idx="907">
                <c:v>-8.33</c:v>
              </c:pt>
              <c:pt idx="908">
                <c:v>-8.16</c:v>
              </c:pt>
              <c:pt idx="909">
                <c:v>-8.52</c:v>
              </c:pt>
              <c:pt idx="910">
                <c:v>-8.17</c:v>
              </c:pt>
              <c:pt idx="911">
                <c:v>-8.2200000000000006</c:v>
              </c:pt>
              <c:pt idx="912">
                <c:v>-8.18</c:v>
              </c:pt>
              <c:pt idx="913">
                <c:v>-8.18</c:v>
              </c:pt>
              <c:pt idx="914">
                <c:v>-8.09</c:v>
              </c:pt>
              <c:pt idx="915">
                <c:v>-7.91</c:v>
              </c:pt>
              <c:pt idx="916">
                <c:v>-7.99</c:v>
              </c:pt>
              <c:pt idx="917">
                <c:v>-8</c:v>
              </c:pt>
              <c:pt idx="918">
                <c:v>-8.0500000000000007</c:v>
              </c:pt>
              <c:pt idx="919">
                <c:v>-7.7</c:v>
              </c:pt>
              <c:pt idx="920">
                <c:v>14.34</c:v>
              </c:pt>
              <c:pt idx="921">
                <c:v>14.37</c:v>
              </c:pt>
              <c:pt idx="922">
                <c:v>14.4</c:v>
              </c:pt>
              <c:pt idx="923">
                <c:v>14.36</c:v>
              </c:pt>
              <c:pt idx="924">
                <c:v>14.42</c:v>
              </c:pt>
              <c:pt idx="925">
                <c:v>14.32</c:v>
              </c:pt>
              <c:pt idx="926">
                <c:v>14.26</c:v>
              </c:pt>
              <c:pt idx="927">
                <c:v>14.36</c:v>
              </c:pt>
              <c:pt idx="928">
                <c:v>14.38</c:v>
              </c:pt>
              <c:pt idx="929">
                <c:v>14.31</c:v>
              </c:pt>
              <c:pt idx="930">
                <c:v>14.37</c:v>
              </c:pt>
              <c:pt idx="931">
                <c:v>14.3</c:v>
              </c:pt>
              <c:pt idx="932">
                <c:v>14.35</c:v>
              </c:pt>
              <c:pt idx="933">
                <c:v>14.32</c:v>
              </c:pt>
              <c:pt idx="934">
                <c:v>14.32</c:v>
              </c:pt>
              <c:pt idx="935">
                <c:v>14.33</c:v>
              </c:pt>
              <c:pt idx="936">
                <c:v>14.33</c:v>
              </c:pt>
              <c:pt idx="937">
                <c:v>14.34</c:v>
              </c:pt>
              <c:pt idx="938">
                <c:v>14.39</c:v>
              </c:pt>
              <c:pt idx="939">
                <c:v>14.33</c:v>
              </c:pt>
              <c:pt idx="940">
                <c:v>14.14</c:v>
              </c:pt>
              <c:pt idx="941">
                <c:v>14.19</c:v>
              </c:pt>
              <c:pt idx="942">
                <c:v>14.08</c:v>
              </c:pt>
              <c:pt idx="943">
                <c:v>14.13</c:v>
              </c:pt>
              <c:pt idx="944">
                <c:v>14.06</c:v>
              </c:pt>
              <c:pt idx="945">
                <c:v>14.11</c:v>
              </c:pt>
              <c:pt idx="946">
                <c:v>14.17</c:v>
              </c:pt>
              <c:pt idx="947">
                <c:v>14.1</c:v>
              </c:pt>
              <c:pt idx="948">
                <c:v>14.06</c:v>
              </c:pt>
              <c:pt idx="949">
                <c:v>13.7</c:v>
              </c:pt>
              <c:pt idx="950">
                <c:v>14</c:v>
              </c:pt>
              <c:pt idx="951">
                <c:v>13.95</c:v>
              </c:pt>
              <c:pt idx="952">
                <c:v>13.88</c:v>
              </c:pt>
              <c:pt idx="953">
                <c:v>13.8</c:v>
              </c:pt>
              <c:pt idx="954">
                <c:v>-5.67</c:v>
              </c:pt>
              <c:pt idx="955">
                <c:v>-3.96</c:v>
              </c:pt>
              <c:pt idx="956">
                <c:v>-4.6100000000000003</c:v>
              </c:pt>
              <c:pt idx="957">
                <c:v>-5.78</c:v>
              </c:pt>
              <c:pt idx="958">
                <c:v>-5.3</c:v>
              </c:pt>
              <c:pt idx="959">
                <c:v>-3.6</c:v>
              </c:pt>
              <c:pt idx="960">
                <c:v>-4.4000000000000004</c:v>
              </c:pt>
              <c:pt idx="961">
                <c:v>-4.8899999999999997</c:v>
              </c:pt>
              <c:pt idx="962">
                <c:v>-4.79</c:v>
              </c:pt>
              <c:pt idx="963">
                <c:v>-4.88</c:v>
              </c:pt>
              <c:pt idx="964">
                <c:v>-4.87</c:v>
              </c:pt>
              <c:pt idx="965">
                <c:v>-5.32</c:v>
              </c:pt>
              <c:pt idx="966">
                <c:v>-4.7</c:v>
              </c:pt>
              <c:pt idx="967">
                <c:v>13.52</c:v>
              </c:pt>
              <c:pt idx="968">
                <c:v>-6.06</c:v>
              </c:pt>
              <c:pt idx="969">
                <c:v>-6.21</c:v>
              </c:pt>
              <c:pt idx="970">
                <c:v>-6.18</c:v>
              </c:pt>
              <c:pt idx="971">
                <c:v>-6.11</c:v>
              </c:pt>
              <c:pt idx="972">
                <c:v>-6.18</c:v>
              </c:pt>
              <c:pt idx="973">
                <c:v>-6.17</c:v>
              </c:pt>
              <c:pt idx="974">
                <c:v>-6.22</c:v>
              </c:pt>
              <c:pt idx="975">
                <c:v>-6.04</c:v>
              </c:pt>
              <c:pt idx="976">
                <c:v>-6.23</c:v>
              </c:pt>
              <c:pt idx="977">
                <c:v>-5.98</c:v>
              </c:pt>
              <c:pt idx="978">
                <c:v>-6.16</c:v>
              </c:pt>
              <c:pt idx="979">
                <c:v>-6.29</c:v>
              </c:pt>
              <c:pt idx="980">
                <c:v>-6.32</c:v>
              </c:pt>
              <c:pt idx="981">
                <c:v>-6.22</c:v>
              </c:pt>
              <c:pt idx="982">
                <c:v>13.61</c:v>
              </c:pt>
              <c:pt idx="983">
                <c:v>13.63</c:v>
              </c:pt>
              <c:pt idx="984">
                <c:v>9.99</c:v>
              </c:pt>
              <c:pt idx="985">
                <c:v>9.9700000000000006</c:v>
              </c:pt>
              <c:pt idx="986">
                <c:v>9.8699999999999992</c:v>
              </c:pt>
              <c:pt idx="987">
                <c:v>9.9700000000000006</c:v>
              </c:pt>
              <c:pt idx="988">
                <c:v>9.9499999999999993</c:v>
              </c:pt>
              <c:pt idx="989">
                <c:v>10.34</c:v>
              </c:pt>
              <c:pt idx="990">
                <c:v>10.5</c:v>
              </c:pt>
              <c:pt idx="991">
                <c:v>10.48</c:v>
              </c:pt>
              <c:pt idx="992">
                <c:v>10.54</c:v>
              </c:pt>
              <c:pt idx="993">
                <c:v>10.5</c:v>
              </c:pt>
              <c:pt idx="994">
                <c:v>10.54</c:v>
              </c:pt>
              <c:pt idx="995">
                <c:v>10.26</c:v>
              </c:pt>
              <c:pt idx="996">
                <c:v>10.49</c:v>
              </c:pt>
              <c:pt idx="997">
                <c:v>10.31</c:v>
              </c:pt>
              <c:pt idx="998">
                <c:v>10.53</c:v>
              </c:pt>
              <c:pt idx="999">
                <c:v>10.64</c:v>
              </c:pt>
              <c:pt idx="1000">
                <c:v>10.63</c:v>
              </c:pt>
              <c:pt idx="1001">
                <c:v>10.65</c:v>
              </c:pt>
              <c:pt idx="1002">
                <c:v>10.4</c:v>
              </c:pt>
              <c:pt idx="1003">
                <c:v>2.77</c:v>
              </c:pt>
              <c:pt idx="1004">
                <c:v>3.21</c:v>
              </c:pt>
              <c:pt idx="1005">
                <c:v>3.13</c:v>
              </c:pt>
              <c:pt idx="1006">
                <c:v>3.39</c:v>
              </c:pt>
              <c:pt idx="1007">
                <c:v>4.41</c:v>
              </c:pt>
              <c:pt idx="1008">
                <c:v>11.38</c:v>
              </c:pt>
              <c:pt idx="1009">
                <c:v>11.52</c:v>
              </c:pt>
              <c:pt idx="1010">
                <c:v>11.65</c:v>
              </c:pt>
              <c:pt idx="1011">
                <c:v>11.81</c:v>
              </c:pt>
              <c:pt idx="1012">
                <c:v>11.74</c:v>
              </c:pt>
              <c:pt idx="1013">
                <c:v>11.78</c:v>
              </c:pt>
              <c:pt idx="1014">
                <c:v>11.87</c:v>
              </c:pt>
              <c:pt idx="1015">
                <c:v>11.68</c:v>
              </c:pt>
              <c:pt idx="1016">
                <c:v>11.71</c:v>
              </c:pt>
              <c:pt idx="1017">
                <c:v>10.33</c:v>
              </c:pt>
              <c:pt idx="1018">
                <c:v>11.78</c:v>
              </c:pt>
              <c:pt idx="1019">
                <c:v>10.61</c:v>
              </c:pt>
              <c:pt idx="1020">
                <c:v>9.5299999999999994</c:v>
              </c:pt>
              <c:pt idx="1021">
                <c:v>8.02</c:v>
              </c:pt>
              <c:pt idx="1022">
                <c:v>9.48</c:v>
              </c:pt>
              <c:pt idx="1023">
                <c:v>8.94</c:v>
              </c:pt>
              <c:pt idx="1024">
                <c:v>10.6</c:v>
              </c:pt>
              <c:pt idx="1025">
                <c:v>9.34</c:v>
              </c:pt>
              <c:pt idx="1026">
                <c:v>9.59</c:v>
              </c:pt>
              <c:pt idx="1027">
                <c:v>9.2100000000000009</c:v>
              </c:pt>
              <c:pt idx="1028">
                <c:v>8.67</c:v>
              </c:pt>
              <c:pt idx="1029">
                <c:v>9.43</c:v>
              </c:pt>
              <c:pt idx="1030">
                <c:v>9.8699999999999992</c:v>
              </c:pt>
              <c:pt idx="1031">
                <c:v>10.24</c:v>
              </c:pt>
              <c:pt idx="1032">
                <c:v>10.199999999999999</c:v>
              </c:pt>
              <c:pt idx="1033">
                <c:v>9.6999999999999993</c:v>
              </c:pt>
              <c:pt idx="1034">
                <c:v>9.44</c:v>
              </c:pt>
              <c:pt idx="1035">
                <c:v>9.31</c:v>
              </c:pt>
              <c:pt idx="1036">
                <c:v>11</c:v>
              </c:pt>
              <c:pt idx="1037">
                <c:v>12.8</c:v>
              </c:pt>
              <c:pt idx="1038">
                <c:v>11.64</c:v>
              </c:pt>
              <c:pt idx="1039">
                <c:v>7.86</c:v>
              </c:pt>
              <c:pt idx="1040">
                <c:v>6.93</c:v>
              </c:pt>
              <c:pt idx="1041">
                <c:v>6.25</c:v>
              </c:pt>
              <c:pt idx="1042">
                <c:v>5.72</c:v>
              </c:pt>
              <c:pt idx="1043">
                <c:v>5.83</c:v>
              </c:pt>
              <c:pt idx="1044">
                <c:v>5.76</c:v>
              </c:pt>
              <c:pt idx="1045">
                <c:v>5.59</c:v>
              </c:pt>
              <c:pt idx="1046">
                <c:v>5.56</c:v>
              </c:pt>
              <c:pt idx="1047">
                <c:v>5.21</c:v>
              </c:pt>
              <c:pt idx="1048">
                <c:v>5.29</c:v>
              </c:pt>
              <c:pt idx="1049">
                <c:v>4.9400000000000004</c:v>
              </c:pt>
              <c:pt idx="1050">
                <c:v>5.43</c:v>
              </c:pt>
              <c:pt idx="1051">
                <c:v>7.75</c:v>
              </c:pt>
              <c:pt idx="1052">
                <c:v>7.51</c:v>
              </c:pt>
              <c:pt idx="1053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2-3CE2-4C96-B689-31426A836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0032624"/>
        <c:axId val="610033704"/>
      </c:barChart>
      <c:catAx>
        <c:axId val="61003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033704"/>
        <c:crosses val="autoZero"/>
        <c:auto val="1"/>
        <c:lblAlgn val="ctr"/>
        <c:lblOffset val="100"/>
        <c:noMultiLvlLbl val="0"/>
      </c:catAx>
      <c:valAx>
        <c:axId val="610033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03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94874052722397"/>
          <c:y val="0.11431906012234765"/>
          <c:w val="0.16864046079843131"/>
          <c:h val="9.375066983824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Matadin.xlsx]Pivot Table; Comp. Promo!PivotTable4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Performace Comparison During Promotion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Table; Comp. Promo'!$B$3</c:f>
              <c:strCache>
                <c:ptCount val="1"/>
                <c:pt idx="0">
                  <c:v>Sum of AVG_UNIT_PRICE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Table; Comp. Promo'!$A$4:$A$6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'Pivot Table; Comp. Promo'!$B$4:$B$6</c:f>
              <c:numCache>
                <c:formatCode>General</c:formatCode>
                <c:ptCount val="2"/>
                <c:pt idx="0">
                  <c:v>37.072851581587003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9-4EBD-A067-958513829619}"/>
            </c:ext>
          </c:extLst>
        </c:ser>
        <c:ser>
          <c:idx val="1"/>
          <c:order val="1"/>
          <c:tx>
            <c:strRef>
              <c:f>'Pivot Table; Comp. Promo'!$C$3</c:f>
              <c:strCache>
                <c:ptCount val="1"/>
                <c:pt idx="0">
                  <c:v>Sum of AVG_QTY_SOLD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Table; Comp. Promo'!$A$4:$A$6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'Pivot Table; Comp. Promo'!$C$4:$C$6</c:f>
              <c:numCache>
                <c:formatCode>General</c:formatCode>
                <c:ptCount val="2"/>
                <c:pt idx="0">
                  <c:v>5014.1234569999997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A9-4EBD-A067-958513829619}"/>
            </c:ext>
          </c:extLst>
        </c:ser>
        <c:ser>
          <c:idx val="2"/>
          <c:order val="2"/>
          <c:tx>
            <c:strRef>
              <c:f>'Pivot Table; Comp. Promo'!$D$3</c:f>
              <c:strCache>
                <c:ptCount val="1"/>
                <c:pt idx="0">
                  <c:v>Sum of AVG_GROSS_PROFIT_PCT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Table; Comp. Promo'!$A$4:$A$6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'Pivot Table; Comp. Promo'!$D$4:$D$6</c:f>
              <c:numCache>
                <c:formatCode>General</c:formatCode>
                <c:ptCount val="2"/>
                <c:pt idx="0">
                  <c:v>-0.87497665317200002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A9-4EBD-A067-9585138296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4726544"/>
        <c:axId val="614716104"/>
      </c:barChart>
      <c:catAx>
        <c:axId val="61472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16104"/>
        <c:crosses val="autoZero"/>
        <c:auto val="1"/>
        <c:lblAlgn val="ctr"/>
        <c:lblOffset val="100"/>
        <c:noMultiLvlLbl val="0"/>
      </c:catAx>
      <c:valAx>
        <c:axId val="614716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2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Matadin.xlsx]pvt. daily kpi!PivotTable14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Daily KPI Dashboard Table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'pvt. daily kpi'!$B$4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'pvt. daily kpi'!$A$5:$A$1059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daily kpi'!$B$5:$B$1059</c:f>
              <c:numCache>
                <c:formatCode>_-[$R-1C09]* #,##0.00_-;\-[$R-1C09]* #,##0.00_-;_-[$R-1C09]* "-"??_-;_-@_-</c:formatCode>
                <c:ptCount val="1054"/>
                <c:pt idx="0">
                  <c:v>223937.96789999999</c:v>
                </c:pt>
                <c:pt idx="1">
                  <c:v>300345.48460000003</c:v>
                </c:pt>
                <c:pt idx="2">
                  <c:v>86782.467730000004</c:v>
                </c:pt>
                <c:pt idx="3">
                  <c:v>200173.11679999999</c:v>
                </c:pt>
                <c:pt idx="4">
                  <c:v>326906.07419999997</c:v>
                </c:pt>
                <c:pt idx="5">
                  <c:v>307043.93540000002</c:v>
                </c:pt>
                <c:pt idx="6">
                  <c:v>179188.88449999999</c:v>
                </c:pt>
                <c:pt idx="7">
                  <c:v>306351.9509</c:v>
                </c:pt>
                <c:pt idx="8">
                  <c:v>224020.41</c:v>
                </c:pt>
                <c:pt idx="9">
                  <c:v>101836.4022</c:v>
                </c:pt>
                <c:pt idx="10">
                  <c:v>107804.3049</c:v>
                </c:pt>
                <c:pt idx="11">
                  <c:v>144829.95670000001</c:v>
                </c:pt>
                <c:pt idx="12">
                  <c:v>146571.48240000001</c:v>
                </c:pt>
                <c:pt idx="13">
                  <c:v>95422.37298</c:v>
                </c:pt>
                <c:pt idx="14">
                  <c:v>114883.1738</c:v>
                </c:pt>
                <c:pt idx="15">
                  <c:v>80090.800080000001</c:v>
                </c:pt>
                <c:pt idx="16">
                  <c:v>98945.371159999995</c:v>
                </c:pt>
                <c:pt idx="17">
                  <c:v>84904.901710000006</c:v>
                </c:pt>
                <c:pt idx="18">
                  <c:v>135460.61970000001</c:v>
                </c:pt>
                <c:pt idx="19">
                  <c:v>149925.74969999999</c:v>
                </c:pt>
                <c:pt idx="20">
                  <c:v>74297.307180000003</c:v>
                </c:pt>
                <c:pt idx="21">
                  <c:v>83356.424559999999</c:v>
                </c:pt>
                <c:pt idx="22">
                  <c:v>89922.014290000006</c:v>
                </c:pt>
                <c:pt idx="23">
                  <c:v>57806.302779999998</c:v>
                </c:pt>
                <c:pt idx="24">
                  <c:v>63977.750350000002</c:v>
                </c:pt>
                <c:pt idx="25">
                  <c:v>116958.79979999999</c:v>
                </c:pt>
                <c:pt idx="26">
                  <c:v>155272.8248</c:v>
                </c:pt>
                <c:pt idx="27">
                  <c:v>82885.215909999999</c:v>
                </c:pt>
                <c:pt idx="28">
                  <c:v>72353.425879999995</c:v>
                </c:pt>
                <c:pt idx="29">
                  <c:v>50415.903760000001</c:v>
                </c:pt>
                <c:pt idx="30">
                  <c:v>67458.301890000002</c:v>
                </c:pt>
                <c:pt idx="31">
                  <c:v>64640.369310000002</c:v>
                </c:pt>
                <c:pt idx="32">
                  <c:v>137693.87349999999</c:v>
                </c:pt>
                <c:pt idx="33">
                  <c:v>181209.12849999999</c:v>
                </c:pt>
                <c:pt idx="34">
                  <c:v>113433.58100000001</c:v>
                </c:pt>
                <c:pt idx="35">
                  <c:v>143192.53339999999</c:v>
                </c:pt>
                <c:pt idx="36">
                  <c:v>130126.6499</c:v>
                </c:pt>
                <c:pt idx="37">
                  <c:v>187155.86850000001</c:v>
                </c:pt>
                <c:pt idx="38">
                  <c:v>102314.7096</c:v>
                </c:pt>
                <c:pt idx="39">
                  <c:v>301553.84259999997</c:v>
                </c:pt>
                <c:pt idx="40">
                  <c:v>316073.17749999999</c:v>
                </c:pt>
                <c:pt idx="41">
                  <c:v>135178.04259999999</c:v>
                </c:pt>
                <c:pt idx="42">
                  <c:v>147727.51620000001</c:v>
                </c:pt>
                <c:pt idx="43">
                  <c:v>135498.7464</c:v>
                </c:pt>
                <c:pt idx="44">
                  <c:v>163432.84520000001</c:v>
                </c:pt>
                <c:pt idx="45">
                  <c:v>138291.63329999999</c:v>
                </c:pt>
                <c:pt idx="46">
                  <c:v>336901.37170000002</c:v>
                </c:pt>
                <c:pt idx="47">
                  <c:v>367729.26819999999</c:v>
                </c:pt>
                <c:pt idx="48">
                  <c:v>133913.8414</c:v>
                </c:pt>
                <c:pt idx="49">
                  <c:v>150800.34700000001</c:v>
                </c:pt>
                <c:pt idx="50">
                  <c:v>55591.930339999999</c:v>
                </c:pt>
                <c:pt idx="51">
                  <c:v>106427.1918</c:v>
                </c:pt>
                <c:pt idx="52">
                  <c:v>78940.55442</c:v>
                </c:pt>
                <c:pt idx="53">
                  <c:v>317916.31790000002</c:v>
                </c:pt>
                <c:pt idx="54">
                  <c:v>309217.87560000003</c:v>
                </c:pt>
                <c:pt idx="55">
                  <c:v>138491.54999999999</c:v>
                </c:pt>
                <c:pt idx="56">
                  <c:v>133146.22219999999</c:v>
                </c:pt>
                <c:pt idx="57">
                  <c:v>224994.6562</c:v>
                </c:pt>
                <c:pt idx="58">
                  <c:v>225051.59150000001</c:v>
                </c:pt>
                <c:pt idx="59">
                  <c:v>344299.68239999999</c:v>
                </c:pt>
                <c:pt idx="60">
                  <c:v>661876.5</c:v>
                </c:pt>
                <c:pt idx="61">
                  <c:v>846678.38820000004</c:v>
                </c:pt>
                <c:pt idx="62">
                  <c:v>478902.30489999999</c:v>
                </c:pt>
                <c:pt idx="63">
                  <c:v>538827.20209999999</c:v>
                </c:pt>
                <c:pt idx="64">
                  <c:v>310346.1213</c:v>
                </c:pt>
                <c:pt idx="65">
                  <c:v>256390.52220000001</c:v>
                </c:pt>
                <c:pt idx="66">
                  <c:v>167803.65979999999</c:v>
                </c:pt>
                <c:pt idx="67">
                  <c:v>465318.02149999997</c:v>
                </c:pt>
                <c:pt idx="68">
                  <c:v>520146.74959999998</c:v>
                </c:pt>
                <c:pt idx="69">
                  <c:v>224699.25279999999</c:v>
                </c:pt>
                <c:pt idx="70">
                  <c:v>286230.6789</c:v>
                </c:pt>
                <c:pt idx="71">
                  <c:v>187143.01809999999</c:v>
                </c:pt>
                <c:pt idx="72">
                  <c:v>191700.3891</c:v>
                </c:pt>
                <c:pt idx="73">
                  <c:v>164663.9676</c:v>
                </c:pt>
                <c:pt idx="74">
                  <c:v>395941.34509999998</c:v>
                </c:pt>
                <c:pt idx="75">
                  <c:v>518183.21039999998</c:v>
                </c:pt>
                <c:pt idx="76">
                  <c:v>226617.95490000001</c:v>
                </c:pt>
                <c:pt idx="77">
                  <c:v>243707.8719</c:v>
                </c:pt>
                <c:pt idx="78">
                  <c:v>94849.743799999997</c:v>
                </c:pt>
                <c:pt idx="79">
                  <c:v>92386.783070000005</c:v>
                </c:pt>
                <c:pt idx="80">
                  <c:v>180394.82769999999</c:v>
                </c:pt>
                <c:pt idx="81">
                  <c:v>200939.6924</c:v>
                </c:pt>
                <c:pt idx="82">
                  <c:v>172953.9247</c:v>
                </c:pt>
                <c:pt idx="83">
                  <c:v>70194.799540000007</c:v>
                </c:pt>
                <c:pt idx="84">
                  <c:v>81378.214630000002</c:v>
                </c:pt>
                <c:pt idx="85">
                  <c:v>130227.0147</c:v>
                </c:pt>
                <c:pt idx="86">
                  <c:v>125310.0364</c:v>
                </c:pt>
                <c:pt idx="87">
                  <c:v>119452.33960000001</c:v>
                </c:pt>
                <c:pt idx="88">
                  <c:v>276174.76929999999</c:v>
                </c:pt>
                <c:pt idx="89">
                  <c:v>357369.26689999999</c:v>
                </c:pt>
                <c:pt idx="90">
                  <c:v>163865.4903</c:v>
                </c:pt>
                <c:pt idx="91">
                  <c:v>190719.6145</c:v>
                </c:pt>
                <c:pt idx="92">
                  <c:v>244535.2052</c:v>
                </c:pt>
                <c:pt idx="93">
                  <c:v>155620.50380000001</c:v>
                </c:pt>
                <c:pt idx="94">
                  <c:v>136001.97820000001</c:v>
                </c:pt>
                <c:pt idx="95">
                  <c:v>190559.88750000001</c:v>
                </c:pt>
                <c:pt idx="96">
                  <c:v>217110.5025</c:v>
                </c:pt>
                <c:pt idx="97">
                  <c:v>119190.1</c:v>
                </c:pt>
                <c:pt idx="98">
                  <c:v>131910.19750000001</c:v>
                </c:pt>
                <c:pt idx="99">
                  <c:v>118921.3077</c:v>
                </c:pt>
                <c:pt idx="100">
                  <c:v>124828.2828</c:v>
                </c:pt>
                <c:pt idx="101">
                  <c:v>179326.4902</c:v>
                </c:pt>
                <c:pt idx="102">
                  <c:v>318949.81709999999</c:v>
                </c:pt>
                <c:pt idx="103">
                  <c:v>375031.10930000001</c:v>
                </c:pt>
                <c:pt idx="104">
                  <c:v>166393.54070000001</c:v>
                </c:pt>
                <c:pt idx="105">
                  <c:v>193652.3278</c:v>
                </c:pt>
                <c:pt idx="106">
                  <c:v>249805.5172</c:v>
                </c:pt>
                <c:pt idx="107">
                  <c:v>294023.41090000002</c:v>
                </c:pt>
                <c:pt idx="108">
                  <c:v>612236.00580000004</c:v>
                </c:pt>
                <c:pt idx="109">
                  <c:v>464815.51789999998</c:v>
                </c:pt>
                <c:pt idx="110">
                  <c:v>360480.94040000002</c:v>
                </c:pt>
                <c:pt idx="111">
                  <c:v>114279.5773</c:v>
                </c:pt>
                <c:pt idx="112">
                  <c:v>161170.8204</c:v>
                </c:pt>
                <c:pt idx="113">
                  <c:v>182483.1465</c:v>
                </c:pt>
                <c:pt idx="114">
                  <c:v>109358.41250000001</c:v>
                </c:pt>
                <c:pt idx="115">
                  <c:v>98430.114109999995</c:v>
                </c:pt>
                <c:pt idx="116">
                  <c:v>295741.34700000001</c:v>
                </c:pt>
                <c:pt idx="117">
                  <c:v>285053.97989999998</c:v>
                </c:pt>
                <c:pt idx="118">
                  <c:v>124964.7965</c:v>
                </c:pt>
                <c:pt idx="119">
                  <c:v>124175.80839999999</c:v>
                </c:pt>
                <c:pt idx="120">
                  <c:v>131842.5716</c:v>
                </c:pt>
                <c:pt idx="121">
                  <c:v>154850.05729999999</c:v>
                </c:pt>
                <c:pt idx="122">
                  <c:v>180294.26869999999</c:v>
                </c:pt>
                <c:pt idx="123">
                  <c:v>163849.03580000001</c:v>
                </c:pt>
                <c:pt idx="124">
                  <c:v>131436.79240000001</c:v>
                </c:pt>
                <c:pt idx="125">
                  <c:v>93082.043959999995</c:v>
                </c:pt>
                <c:pt idx="126">
                  <c:v>110887.01330000001</c:v>
                </c:pt>
                <c:pt idx="127">
                  <c:v>119385.5754</c:v>
                </c:pt>
                <c:pt idx="128">
                  <c:v>91719.589380000005</c:v>
                </c:pt>
                <c:pt idx="129">
                  <c:v>96335.448950000005</c:v>
                </c:pt>
                <c:pt idx="130">
                  <c:v>303226.29840000003</c:v>
                </c:pt>
                <c:pt idx="131">
                  <c:v>431695.70919999998</c:v>
                </c:pt>
                <c:pt idx="132">
                  <c:v>200407.27710000001</c:v>
                </c:pt>
                <c:pt idx="133">
                  <c:v>183413.7083</c:v>
                </c:pt>
                <c:pt idx="134">
                  <c:v>146166.6011</c:v>
                </c:pt>
                <c:pt idx="135">
                  <c:v>201120.72760000001</c:v>
                </c:pt>
                <c:pt idx="136">
                  <c:v>270123.55080000003</c:v>
                </c:pt>
                <c:pt idx="137">
                  <c:v>415315.38390000002</c:v>
                </c:pt>
                <c:pt idx="138">
                  <c:v>498716.9976</c:v>
                </c:pt>
                <c:pt idx="139">
                  <c:v>166433.1721</c:v>
                </c:pt>
                <c:pt idx="140">
                  <c:v>168520.62940000001</c:v>
                </c:pt>
                <c:pt idx="141">
                  <c:v>178123.53210000001</c:v>
                </c:pt>
                <c:pt idx="142">
                  <c:v>194878.8026</c:v>
                </c:pt>
                <c:pt idx="143">
                  <c:v>115475.0969</c:v>
                </c:pt>
                <c:pt idx="144">
                  <c:v>430521.0245</c:v>
                </c:pt>
                <c:pt idx="145">
                  <c:v>590642.82570000004</c:v>
                </c:pt>
                <c:pt idx="146">
                  <c:v>210764.71799999999</c:v>
                </c:pt>
                <c:pt idx="147">
                  <c:v>218189.34849999999</c:v>
                </c:pt>
                <c:pt idx="148">
                  <c:v>226132.4639</c:v>
                </c:pt>
                <c:pt idx="149">
                  <c:v>243720.86799999999</c:v>
                </c:pt>
                <c:pt idx="150">
                  <c:v>207429.429</c:v>
                </c:pt>
                <c:pt idx="151">
                  <c:v>503149.4313</c:v>
                </c:pt>
                <c:pt idx="152">
                  <c:v>603748.78949999996</c:v>
                </c:pt>
                <c:pt idx="153">
                  <c:v>456017.46309999999</c:v>
                </c:pt>
                <c:pt idx="154">
                  <c:v>425845.196</c:v>
                </c:pt>
                <c:pt idx="155">
                  <c:v>328217.77</c:v>
                </c:pt>
                <c:pt idx="156">
                  <c:v>286405.9988</c:v>
                </c:pt>
                <c:pt idx="157">
                  <c:v>184989.88870000001</c:v>
                </c:pt>
                <c:pt idx="158">
                  <c:v>288118.30440000002</c:v>
                </c:pt>
                <c:pt idx="159">
                  <c:v>391930.87800000003</c:v>
                </c:pt>
                <c:pt idx="160">
                  <c:v>193772.58110000001</c:v>
                </c:pt>
                <c:pt idx="161">
                  <c:v>214177.9834</c:v>
                </c:pt>
                <c:pt idx="162">
                  <c:v>188334.52119999999</c:v>
                </c:pt>
                <c:pt idx="163">
                  <c:v>174324.99479999999</c:v>
                </c:pt>
                <c:pt idx="164">
                  <c:v>200271.5643</c:v>
                </c:pt>
                <c:pt idx="165">
                  <c:v>468701.63020000001</c:v>
                </c:pt>
                <c:pt idx="166">
                  <c:v>473425.75420000002</c:v>
                </c:pt>
                <c:pt idx="167">
                  <c:v>224232.1214</c:v>
                </c:pt>
                <c:pt idx="168">
                  <c:v>185606.27499999999</c:v>
                </c:pt>
                <c:pt idx="169">
                  <c:v>212687.50940000001</c:v>
                </c:pt>
                <c:pt idx="170">
                  <c:v>184259.6924</c:v>
                </c:pt>
                <c:pt idx="171">
                  <c:v>113735.8162</c:v>
                </c:pt>
                <c:pt idx="172">
                  <c:v>203165.08300000001</c:v>
                </c:pt>
                <c:pt idx="173">
                  <c:v>203345.24460000001</c:v>
                </c:pt>
                <c:pt idx="174">
                  <c:v>134944.489</c:v>
                </c:pt>
                <c:pt idx="175">
                  <c:v>138298.2102</c:v>
                </c:pt>
                <c:pt idx="176">
                  <c:v>36692.679859999997</c:v>
                </c:pt>
                <c:pt idx="177">
                  <c:v>56077.542690000002</c:v>
                </c:pt>
                <c:pt idx="178">
                  <c:v>55780.707450000002</c:v>
                </c:pt>
                <c:pt idx="179">
                  <c:v>131721.2383</c:v>
                </c:pt>
                <c:pt idx="180">
                  <c:v>146169.0766</c:v>
                </c:pt>
                <c:pt idx="181">
                  <c:v>62073.58541</c:v>
                </c:pt>
                <c:pt idx="182">
                  <c:v>93619.846990000005</c:v>
                </c:pt>
                <c:pt idx="183">
                  <c:v>180183.03140000001</c:v>
                </c:pt>
                <c:pt idx="184">
                  <c:v>104760.7062</c:v>
                </c:pt>
                <c:pt idx="185">
                  <c:v>93450.533679999993</c:v>
                </c:pt>
                <c:pt idx="186">
                  <c:v>98087.555900000007</c:v>
                </c:pt>
                <c:pt idx="187">
                  <c:v>117562.2629</c:v>
                </c:pt>
                <c:pt idx="188">
                  <c:v>70153.080969999995</c:v>
                </c:pt>
                <c:pt idx="189">
                  <c:v>68918.415290000004</c:v>
                </c:pt>
                <c:pt idx="190">
                  <c:v>108417.4028</c:v>
                </c:pt>
                <c:pt idx="191">
                  <c:v>81802.608210000006</c:v>
                </c:pt>
                <c:pt idx="192">
                  <c:v>103998.5597</c:v>
                </c:pt>
                <c:pt idx="193">
                  <c:v>134018.08929999999</c:v>
                </c:pt>
                <c:pt idx="194">
                  <c:v>99277.299499999994</c:v>
                </c:pt>
                <c:pt idx="195">
                  <c:v>49705.232000000004</c:v>
                </c:pt>
                <c:pt idx="196">
                  <c:v>75384.574550000005</c:v>
                </c:pt>
                <c:pt idx="197">
                  <c:v>110288.23420000001</c:v>
                </c:pt>
                <c:pt idx="198">
                  <c:v>156536.6862</c:v>
                </c:pt>
                <c:pt idx="199">
                  <c:v>80823.059200000003</c:v>
                </c:pt>
                <c:pt idx="200">
                  <c:v>124615.6856</c:v>
                </c:pt>
                <c:pt idx="201">
                  <c:v>242758.95050000001</c:v>
                </c:pt>
                <c:pt idx="202">
                  <c:v>85078.243690000003</c:v>
                </c:pt>
                <c:pt idx="203">
                  <c:v>86738.067429999996</c:v>
                </c:pt>
                <c:pt idx="204">
                  <c:v>56673.615810000003</c:v>
                </c:pt>
                <c:pt idx="205">
                  <c:v>165742.17050000001</c:v>
                </c:pt>
                <c:pt idx="206">
                  <c:v>95618.248800000001</c:v>
                </c:pt>
                <c:pt idx="207">
                  <c:v>515698.79580000002</c:v>
                </c:pt>
                <c:pt idx="208">
                  <c:v>562590.3665</c:v>
                </c:pt>
                <c:pt idx="209">
                  <c:v>266305.92589999997</c:v>
                </c:pt>
                <c:pt idx="210">
                  <c:v>292634.74570000003</c:v>
                </c:pt>
                <c:pt idx="211">
                  <c:v>212360.99309999999</c:v>
                </c:pt>
                <c:pt idx="212">
                  <c:v>198019.3321</c:v>
                </c:pt>
                <c:pt idx="213">
                  <c:v>295508.3273</c:v>
                </c:pt>
                <c:pt idx="214">
                  <c:v>611894.67319999996</c:v>
                </c:pt>
                <c:pt idx="215">
                  <c:v>628685.21880000003</c:v>
                </c:pt>
                <c:pt idx="216">
                  <c:v>307272.68369999999</c:v>
                </c:pt>
                <c:pt idx="217">
                  <c:v>362106.53259999998</c:v>
                </c:pt>
                <c:pt idx="218">
                  <c:v>262349.59100000001</c:v>
                </c:pt>
                <c:pt idx="219">
                  <c:v>80697.9035</c:v>
                </c:pt>
                <c:pt idx="220">
                  <c:v>103272.62270000001</c:v>
                </c:pt>
                <c:pt idx="221">
                  <c:v>439421.42210000003</c:v>
                </c:pt>
                <c:pt idx="222">
                  <c:v>408616.35060000001</c:v>
                </c:pt>
                <c:pt idx="223">
                  <c:v>195866.77299999999</c:v>
                </c:pt>
                <c:pt idx="224">
                  <c:v>232347.35320000001</c:v>
                </c:pt>
                <c:pt idx="225">
                  <c:v>190325.18109999999</c:v>
                </c:pt>
                <c:pt idx="226">
                  <c:v>197698.11859999999</c:v>
                </c:pt>
                <c:pt idx="227">
                  <c:v>177908.83559999999</c:v>
                </c:pt>
                <c:pt idx="228">
                  <c:v>473321.88250000001</c:v>
                </c:pt>
                <c:pt idx="229">
                  <c:v>541600.8922</c:v>
                </c:pt>
                <c:pt idx="230">
                  <c:v>239513.97899999999</c:v>
                </c:pt>
                <c:pt idx="231">
                  <c:v>255224.22260000001</c:v>
                </c:pt>
                <c:pt idx="232">
                  <c:v>160372.03969999999</c:v>
                </c:pt>
                <c:pt idx="233">
                  <c:v>171587.33230000001</c:v>
                </c:pt>
                <c:pt idx="234">
                  <c:v>164208.0606</c:v>
                </c:pt>
                <c:pt idx="235">
                  <c:v>376778.8357</c:v>
                </c:pt>
                <c:pt idx="236">
                  <c:v>453633.47399999999</c:v>
                </c:pt>
                <c:pt idx="237">
                  <c:v>214392.40090000001</c:v>
                </c:pt>
                <c:pt idx="238">
                  <c:v>316404.06229999999</c:v>
                </c:pt>
                <c:pt idx="239">
                  <c:v>242824.5013</c:v>
                </c:pt>
                <c:pt idx="240">
                  <c:v>274712.25329999998</c:v>
                </c:pt>
                <c:pt idx="241">
                  <c:v>258066.16940000001</c:v>
                </c:pt>
                <c:pt idx="242">
                  <c:v>594007.2132</c:v>
                </c:pt>
                <c:pt idx="243">
                  <c:v>717096.71279999998</c:v>
                </c:pt>
                <c:pt idx="244">
                  <c:v>358170.9963</c:v>
                </c:pt>
                <c:pt idx="245">
                  <c:v>594953.63489999995</c:v>
                </c:pt>
                <c:pt idx="246">
                  <c:v>469469.94099999999</c:v>
                </c:pt>
                <c:pt idx="247">
                  <c:v>464067.79930000001</c:v>
                </c:pt>
                <c:pt idx="248">
                  <c:v>312311.95400000003</c:v>
                </c:pt>
                <c:pt idx="249">
                  <c:v>501279.00040000002</c:v>
                </c:pt>
                <c:pt idx="250">
                  <c:v>552703.90379999997</c:v>
                </c:pt>
                <c:pt idx="251">
                  <c:v>234153.7622</c:v>
                </c:pt>
                <c:pt idx="252">
                  <c:v>244481.49770000001</c:v>
                </c:pt>
                <c:pt idx="253">
                  <c:v>122749.63529999999</c:v>
                </c:pt>
                <c:pt idx="254">
                  <c:v>78736.402839999995</c:v>
                </c:pt>
                <c:pt idx="255">
                  <c:v>70875.110669999995</c:v>
                </c:pt>
                <c:pt idx="256">
                  <c:v>148634.39139999999</c:v>
                </c:pt>
                <c:pt idx="257">
                  <c:v>171724.82879999999</c:v>
                </c:pt>
                <c:pt idx="258">
                  <c:v>86435.698829999994</c:v>
                </c:pt>
                <c:pt idx="259">
                  <c:v>120236.1827</c:v>
                </c:pt>
                <c:pt idx="260">
                  <c:v>83204.196689999997</c:v>
                </c:pt>
                <c:pt idx="261">
                  <c:v>73768.034729999999</c:v>
                </c:pt>
                <c:pt idx="262">
                  <c:v>69425.445120000004</c:v>
                </c:pt>
                <c:pt idx="263">
                  <c:v>137154.9541</c:v>
                </c:pt>
                <c:pt idx="264">
                  <c:v>153569.0619</c:v>
                </c:pt>
                <c:pt idx="265">
                  <c:v>75633.320590000003</c:v>
                </c:pt>
                <c:pt idx="266">
                  <c:v>90815.929810000001</c:v>
                </c:pt>
                <c:pt idx="267">
                  <c:v>110118.15640000001</c:v>
                </c:pt>
                <c:pt idx="268">
                  <c:v>209908.38310000001</c:v>
                </c:pt>
                <c:pt idx="269">
                  <c:v>358365.68300000002</c:v>
                </c:pt>
                <c:pt idx="270">
                  <c:v>585463.99600000004</c:v>
                </c:pt>
                <c:pt idx="271">
                  <c:v>617019.09149999998</c:v>
                </c:pt>
                <c:pt idx="272">
                  <c:v>283850.59710000001</c:v>
                </c:pt>
                <c:pt idx="273">
                  <c:v>264317.11040000001</c:v>
                </c:pt>
                <c:pt idx="274">
                  <c:v>358024.98129999998</c:v>
                </c:pt>
                <c:pt idx="275">
                  <c:v>594438.28079999995</c:v>
                </c:pt>
                <c:pt idx="276">
                  <c:v>470507.663</c:v>
                </c:pt>
                <c:pt idx="277">
                  <c:v>518693.52870000002</c:v>
                </c:pt>
                <c:pt idx="278">
                  <c:v>656245.8284</c:v>
                </c:pt>
                <c:pt idx="279">
                  <c:v>280055.1177</c:v>
                </c:pt>
                <c:pt idx="280">
                  <c:v>375648.01750000002</c:v>
                </c:pt>
                <c:pt idx="281">
                  <c:v>78111.716459999996</c:v>
                </c:pt>
                <c:pt idx="282">
                  <c:v>70509.132790000003</c:v>
                </c:pt>
                <c:pt idx="283">
                  <c:v>103281.311</c:v>
                </c:pt>
                <c:pt idx="284">
                  <c:v>179841.43179999999</c:v>
                </c:pt>
                <c:pt idx="285">
                  <c:v>138038.23980000001</c:v>
                </c:pt>
                <c:pt idx="286">
                  <c:v>61037.562230000003</c:v>
                </c:pt>
                <c:pt idx="287">
                  <c:v>86799.759449999998</c:v>
                </c:pt>
                <c:pt idx="288">
                  <c:v>69570.501470000003</c:v>
                </c:pt>
                <c:pt idx="289">
                  <c:v>130476.3553</c:v>
                </c:pt>
                <c:pt idx="290">
                  <c:v>95229.773480000003</c:v>
                </c:pt>
                <c:pt idx="291">
                  <c:v>121057.8613</c:v>
                </c:pt>
                <c:pt idx="292">
                  <c:v>169498.91639999999</c:v>
                </c:pt>
                <c:pt idx="293">
                  <c:v>90692.375880000007</c:v>
                </c:pt>
                <c:pt idx="294">
                  <c:v>101723.91499999999</c:v>
                </c:pt>
                <c:pt idx="295">
                  <c:v>103395.69130000001</c:v>
                </c:pt>
                <c:pt idx="296">
                  <c:v>99075.599100000007</c:v>
                </c:pt>
                <c:pt idx="297">
                  <c:v>97476.144719999997</c:v>
                </c:pt>
                <c:pt idx="298">
                  <c:v>248974.65280000001</c:v>
                </c:pt>
                <c:pt idx="299">
                  <c:v>302721.68329999998</c:v>
                </c:pt>
                <c:pt idx="300">
                  <c:v>128520.72779999999</c:v>
                </c:pt>
                <c:pt idx="301">
                  <c:v>145185.2683</c:v>
                </c:pt>
                <c:pt idx="302">
                  <c:v>89527.556630000006</c:v>
                </c:pt>
                <c:pt idx="303">
                  <c:v>81991.882840000006</c:v>
                </c:pt>
                <c:pt idx="304">
                  <c:v>69704.491110000003</c:v>
                </c:pt>
                <c:pt idx="305">
                  <c:v>166652.39480000001</c:v>
                </c:pt>
                <c:pt idx="306">
                  <c:v>247453.10219999999</c:v>
                </c:pt>
                <c:pt idx="307">
                  <c:v>148476.18119999999</c:v>
                </c:pt>
                <c:pt idx="308">
                  <c:v>205368.92259999999</c:v>
                </c:pt>
                <c:pt idx="309">
                  <c:v>99244.681849999994</c:v>
                </c:pt>
                <c:pt idx="310">
                  <c:v>72756.863100000002</c:v>
                </c:pt>
                <c:pt idx="311">
                  <c:v>86867.458079999997</c:v>
                </c:pt>
                <c:pt idx="312">
                  <c:v>140167.8039</c:v>
                </c:pt>
                <c:pt idx="313">
                  <c:v>160727.3028</c:v>
                </c:pt>
                <c:pt idx="314">
                  <c:v>74115.628779999999</c:v>
                </c:pt>
                <c:pt idx="315">
                  <c:v>76103.291519999999</c:v>
                </c:pt>
                <c:pt idx="316">
                  <c:v>56303.366569999998</c:v>
                </c:pt>
                <c:pt idx="317">
                  <c:v>49436.815860000002</c:v>
                </c:pt>
                <c:pt idx="318">
                  <c:v>55033.1224</c:v>
                </c:pt>
                <c:pt idx="319">
                  <c:v>149808.16589999999</c:v>
                </c:pt>
                <c:pt idx="320">
                  <c:v>180685.51070000001</c:v>
                </c:pt>
                <c:pt idx="321">
                  <c:v>75871.43677</c:v>
                </c:pt>
                <c:pt idx="322">
                  <c:v>86313.334080000001</c:v>
                </c:pt>
                <c:pt idx="323">
                  <c:v>62631.798750000002</c:v>
                </c:pt>
                <c:pt idx="324">
                  <c:v>48529.103360000001</c:v>
                </c:pt>
                <c:pt idx="325">
                  <c:v>51040.881370000003</c:v>
                </c:pt>
                <c:pt idx="326">
                  <c:v>53973.92224</c:v>
                </c:pt>
                <c:pt idx="327">
                  <c:v>47497.982530000001</c:v>
                </c:pt>
                <c:pt idx="328">
                  <c:v>31219.951529999998</c:v>
                </c:pt>
                <c:pt idx="329">
                  <c:v>26870.32387</c:v>
                </c:pt>
                <c:pt idx="330">
                  <c:v>40530.642290000003</c:v>
                </c:pt>
                <c:pt idx="331">
                  <c:v>30371.431339999999</c:v>
                </c:pt>
                <c:pt idx="332">
                  <c:v>37776.658770000002</c:v>
                </c:pt>
                <c:pt idx="333">
                  <c:v>46818.205320000001</c:v>
                </c:pt>
                <c:pt idx="334">
                  <c:v>88321.625549999997</c:v>
                </c:pt>
                <c:pt idx="335">
                  <c:v>101037.8278</c:v>
                </c:pt>
                <c:pt idx="336">
                  <c:v>105100.6676</c:v>
                </c:pt>
                <c:pt idx="337">
                  <c:v>88219.52549</c:v>
                </c:pt>
                <c:pt idx="338">
                  <c:v>71590.369290000002</c:v>
                </c:pt>
                <c:pt idx="339">
                  <c:v>54996.62169</c:v>
                </c:pt>
                <c:pt idx="340">
                  <c:v>77884.18161</c:v>
                </c:pt>
                <c:pt idx="341">
                  <c:v>150370.11670000001</c:v>
                </c:pt>
                <c:pt idx="342">
                  <c:v>104675.37609999999</c:v>
                </c:pt>
                <c:pt idx="343">
                  <c:v>90121.530480000001</c:v>
                </c:pt>
                <c:pt idx="344">
                  <c:v>75425.443700000003</c:v>
                </c:pt>
                <c:pt idx="345">
                  <c:v>161844.8094</c:v>
                </c:pt>
                <c:pt idx="346">
                  <c:v>158603.35699999999</c:v>
                </c:pt>
                <c:pt idx="347">
                  <c:v>279092.09600000002</c:v>
                </c:pt>
                <c:pt idx="348">
                  <c:v>369350.98950000003</c:v>
                </c:pt>
                <c:pt idx="349">
                  <c:v>177500.10769999999</c:v>
                </c:pt>
                <c:pt idx="350">
                  <c:v>282246.6287</c:v>
                </c:pt>
                <c:pt idx="351">
                  <c:v>166037.92569999999</c:v>
                </c:pt>
                <c:pt idx="352">
                  <c:v>148910.99840000001</c:v>
                </c:pt>
                <c:pt idx="353">
                  <c:v>202359.14290000001</c:v>
                </c:pt>
                <c:pt idx="354">
                  <c:v>274343.65429999999</c:v>
                </c:pt>
                <c:pt idx="355">
                  <c:v>316167.0747</c:v>
                </c:pt>
                <c:pt idx="356">
                  <c:v>173833.4001</c:v>
                </c:pt>
                <c:pt idx="357">
                  <c:v>204565.08180000001</c:v>
                </c:pt>
                <c:pt idx="358">
                  <c:v>316394.73090000002</c:v>
                </c:pt>
                <c:pt idx="359">
                  <c:v>486230.32020000002</c:v>
                </c:pt>
                <c:pt idx="360">
                  <c:v>137686.53210000001</c:v>
                </c:pt>
                <c:pt idx="361">
                  <c:v>48102.96241</c:v>
                </c:pt>
                <c:pt idx="362">
                  <c:v>110162.132</c:v>
                </c:pt>
                <c:pt idx="363">
                  <c:v>69051.337090000001</c:v>
                </c:pt>
                <c:pt idx="364">
                  <c:v>133307.36900000001</c:v>
                </c:pt>
                <c:pt idx="365">
                  <c:v>216389.5043</c:v>
                </c:pt>
                <c:pt idx="366">
                  <c:v>365055.31199999998</c:v>
                </c:pt>
                <c:pt idx="367">
                  <c:v>112161.41959999999</c:v>
                </c:pt>
                <c:pt idx="368">
                  <c:v>271101.46169999999</c:v>
                </c:pt>
                <c:pt idx="369">
                  <c:v>245813.28829999999</c:v>
                </c:pt>
                <c:pt idx="370">
                  <c:v>178394.81200000001</c:v>
                </c:pt>
                <c:pt idx="371">
                  <c:v>220443.63149999999</c:v>
                </c:pt>
                <c:pt idx="372">
                  <c:v>181534.1887</c:v>
                </c:pt>
                <c:pt idx="373">
                  <c:v>83176.481390000001</c:v>
                </c:pt>
                <c:pt idx="374">
                  <c:v>76894.779349999997</c:v>
                </c:pt>
                <c:pt idx="375">
                  <c:v>123859.38800000001</c:v>
                </c:pt>
                <c:pt idx="376">
                  <c:v>120807.5742</c:v>
                </c:pt>
                <c:pt idx="377">
                  <c:v>69597.36735</c:v>
                </c:pt>
                <c:pt idx="378">
                  <c:v>84738.294410000002</c:v>
                </c:pt>
                <c:pt idx="379">
                  <c:v>64653.972139999998</c:v>
                </c:pt>
                <c:pt idx="380">
                  <c:v>59553.386030000001</c:v>
                </c:pt>
                <c:pt idx="381">
                  <c:v>79080.756959999999</c:v>
                </c:pt>
                <c:pt idx="382">
                  <c:v>149444.05679999999</c:v>
                </c:pt>
                <c:pt idx="383">
                  <c:v>170624.07990000001</c:v>
                </c:pt>
                <c:pt idx="384">
                  <c:v>74744.283150000003</c:v>
                </c:pt>
                <c:pt idx="385">
                  <c:v>90144.161399999997</c:v>
                </c:pt>
                <c:pt idx="386">
                  <c:v>97826.808799999999</c:v>
                </c:pt>
                <c:pt idx="387">
                  <c:v>62795.979149999999</c:v>
                </c:pt>
                <c:pt idx="388">
                  <c:v>66550.989830000006</c:v>
                </c:pt>
                <c:pt idx="389">
                  <c:v>154670.89069999999</c:v>
                </c:pt>
                <c:pt idx="390">
                  <c:v>158722.10560000001</c:v>
                </c:pt>
                <c:pt idx="391">
                  <c:v>78092.276920000004</c:v>
                </c:pt>
                <c:pt idx="392">
                  <c:v>91830.402040000001</c:v>
                </c:pt>
                <c:pt idx="393">
                  <c:v>76992.935679999995</c:v>
                </c:pt>
                <c:pt idx="394">
                  <c:v>59897.715880000003</c:v>
                </c:pt>
                <c:pt idx="395">
                  <c:v>57310.194040000002</c:v>
                </c:pt>
                <c:pt idx="396">
                  <c:v>134540.2145</c:v>
                </c:pt>
                <c:pt idx="397">
                  <c:v>200193.61199999999</c:v>
                </c:pt>
                <c:pt idx="398">
                  <c:v>171469.93049999999</c:v>
                </c:pt>
                <c:pt idx="399">
                  <c:v>151737.2188</c:v>
                </c:pt>
                <c:pt idx="400">
                  <c:v>102072.4434</c:v>
                </c:pt>
                <c:pt idx="401">
                  <c:v>82514.105119999993</c:v>
                </c:pt>
                <c:pt idx="402">
                  <c:v>46211.332459999998</c:v>
                </c:pt>
                <c:pt idx="403">
                  <c:v>85730.414810000002</c:v>
                </c:pt>
                <c:pt idx="404">
                  <c:v>105918.2933</c:v>
                </c:pt>
                <c:pt idx="405">
                  <c:v>73041.660870000007</c:v>
                </c:pt>
                <c:pt idx="406">
                  <c:v>97908.547099999996</c:v>
                </c:pt>
                <c:pt idx="407">
                  <c:v>138667.41589999999</c:v>
                </c:pt>
                <c:pt idx="408">
                  <c:v>162162.1035</c:v>
                </c:pt>
                <c:pt idx="409">
                  <c:v>138520.1268</c:v>
                </c:pt>
                <c:pt idx="410">
                  <c:v>358597.42849999998</c:v>
                </c:pt>
                <c:pt idx="411">
                  <c:v>424009.88250000001</c:v>
                </c:pt>
                <c:pt idx="412">
                  <c:v>203861.4724</c:v>
                </c:pt>
                <c:pt idx="413">
                  <c:v>220506.20929999999</c:v>
                </c:pt>
                <c:pt idx="414">
                  <c:v>139935.93700000001</c:v>
                </c:pt>
                <c:pt idx="415">
                  <c:v>161064.75229999999</c:v>
                </c:pt>
                <c:pt idx="416">
                  <c:v>144328.54519999999</c:v>
                </c:pt>
                <c:pt idx="417">
                  <c:v>293071.75919999997</c:v>
                </c:pt>
                <c:pt idx="418">
                  <c:v>267782.15399999998</c:v>
                </c:pt>
                <c:pt idx="419">
                  <c:v>136052.68840000001</c:v>
                </c:pt>
                <c:pt idx="420">
                  <c:v>86703.31409</c:v>
                </c:pt>
                <c:pt idx="421">
                  <c:v>95474.357369999998</c:v>
                </c:pt>
                <c:pt idx="422">
                  <c:v>198431.6275</c:v>
                </c:pt>
                <c:pt idx="423">
                  <c:v>157291.734</c:v>
                </c:pt>
                <c:pt idx="424">
                  <c:v>307540.6752</c:v>
                </c:pt>
                <c:pt idx="425">
                  <c:v>350898.7635</c:v>
                </c:pt>
                <c:pt idx="426">
                  <c:v>256701.54269999999</c:v>
                </c:pt>
                <c:pt idx="427">
                  <c:v>234705.59280000001</c:v>
                </c:pt>
                <c:pt idx="428">
                  <c:v>249380.56539999999</c:v>
                </c:pt>
                <c:pt idx="429">
                  <c:v>258211.4442</c:v>
                </c:pt>
                <c:pt idx="430">
                  <c:v>145975.8339</c:v>
                </c:pt>
                <c:pt idx="431">
                  <c:v>269239.85259999998</c:v>
                </c:pt>
                <c:pt idx="432">
                  <c:v>306920.21159999998</c:v>
                </c:pt>
                <c:pt idx="433">
                  <c:v>122106.7956</c:v>
                </c:pt>
                <c:pt idx="434">
                  <c:v>117661.28079999999</c:v>
                </c:pt>
                <c:pt idx="435">
                  <c:v>62499.799169999998</c:v>
                </c:pt>
                <c:pt idx="436">
                  <c:v>57063.984120000001</c:v>
                </c:pt>
                <c:pt idx="437">
                  <c:v>48008.482839999997</c:v>
                </c:pt>
                <c:pt idx="438">
                  <c:v>117446.8391</c:v>
                </c:pt>
                <c:pt idx="439">
                  <c:v>150591.54790000001</c:v>
                </c:pt>
                <c:pt idx="440">
                  <c:v>67152.474950000003</c:v>
                </c:pt>
                <c:pt idx="441">
                  <c:v>80635.289250000002</c:v>
                </c:pt>
                <c:pt idx="442">
                  <c:v>50669.6371</c:v>
                </c:pt>
                <c:pt idx="443">
                  <c:v>48648.992660000004</c:v>
                </c:pt>
                <c:pt idx="444">
                  <c:v>43213.177620000002</c:v>
                </c:pt>
                <c:pt idx="445">
                  <c:v>96881.018089999998</c:v>
                </c:pt>
                <c:pt idx="446">
                  <c:v>121360.8851</c:v>
                </c:pt>
                <c:pt idx="447">
                  <c:v>66954.366370000003</c:v>
                </c:pt>
                <c:pt idx="448">
                  <c:v>81342.150760000004</c:v>
                </c:pt>
                <c:pt idx="449">
                  <c:v>125060.70789999999</c:v>
                </c:pt>
                <c:pt idx="450">
                  <c:v>253218.83119999999</c:v>
                </c:pt>
                <c:pt idx="451">
                  <c:v>229184.4719</c:v>
                </c:pt>
                <c:pt idx="452">
                  <c:v>354191.35100000002</c:v>
                </c:pt>
                <c:pt idx="453">
                  <c:v>459484.6666</c:v>
                </c:pt>
                <c:pt idx="454">
                  <c:v>224102.8885</c:v>
                </c:pt>
                <c:pt idx="455">
                  <c:v>215203.5588</c:v>
                </c:pt>
                <c:pt idx="456">
                  <c:v>355534.91200000001</c:v>
                </c:pt>
                <c:pt idx="457">
                  <c:v>498894.34389999998</c:v>
                </c:pt>
                <c:pt idx="458">
                  <c:v>715032.1899</c:v>
                </c:pt>
                <c:pt idx="459">
                  <c:v>510289.2156</c:v>
                </c:pt>
                <c:pt idx="460">
                  <c:v>400302.03950000001</c:v>
                </c:pt>
                <c:pt idx="461">
                  <c:v>135578.2034</c:v>
                </c:pt>
                <c:pt idx="462">
                  <c:v>182466.25520000001</c:v>
                </c:pt>
                <c:pt idx="463">
                  <c:v>176814.20259999999</c:v>
                </c:pt>
                <c:pt idx="464">
                  <c:v>100917.6716</c:v>
                </c:pt>
                <c:pt idx="465">
                  <c:v>74690.672730000006</c:v>
                </c:pt>
                <c:pt idx="466">
                  <c:v>114067.07709999999</c:v>
                </c:pt>
                <c:pt idx="467">
                  <c:v>126507.8009</c:v>
                </c:pt>
                <c:pt idx="468">
                  <c:v>79648.629390000002</c:v>
                </c:pt>
                <c:pt idx="469">
                  <c:v>83137.432430000001</c:v>
                </c:pt>
                <c:pt idx="470">
                  <c:v>40776.02706</c:v>
                </c:pt>
                <c:pt idx="471">
                  <c:v>58278.457929999997</c:v>
                </c:pt>
                <c:pt idx="472">
                  <c:v>50000.101439999999</c:v>
                </c:pt>
                <c:pt idx="473">
                  <c:v>103911.9191</c:v>
                </c:pt>
                <c:pt idx="474">
                  <c:v>132843.22260000001</c:v>
                </c:pt>
                <c:pt idx="475">
                  <c:v>62786.611279999997</c:v>
                </c:pt>
                <c:pt idx="476">
                  <c:v>57233.406640000001</c:v>
                </c:pt>
                <c:pt idx="477">
                  <c:v>56874.345459999997</c:v>
                </c:pt>
                <c:pt idx="478">
                  <c:v>132737.73699999999</c:v>
                </c:pt>
                <c:pt idx="479">
                  <c:v>60310.338949999998</c:v>
                </c:pt>
                <c:pt idx="480">
                  <c:v>343587.0085</c:v>
                </c:pt>
                <c:pt idx="481">
                  <c:v>496882.315</c:v>
                </c:pt>
                <c:pt idx="482">
                  <c:v>200369.82990000001</c:v>
                </c:pt>
                <c:pt idx="483">
                  <c:v>194028.0618</c:v>
                </c:pt>
                <c:pt idx="484">
                  <c:v>190560.57920000001</c:v>
                </c:pt>
                <c:pt idx="485">
                  <c:v>198985.3996</c:v>
                </c:pt>
                <c:pt idx="486">
                  <c:v>385482.87199999997</c:v>
                </c:pt>
                <c:pt idx="487">
                  <c:v>499703.41470000002</c:v>
                </c:pt>
                <c:pt idx="488">
                  <c:v>461667.00390000001</c:v>
                </c:pt>
                <c:pt idx="489">
                  <c:v>259541.60870000001</c:v>
                </c:pt>
                <c:pt idx="490">
                  <c:v>320309.27439999999</c:v>
                </c:pt>
                <c:pt idx="491">
                  <c:v>239922.9982</c:v>
                </c:pt>
                <c:pt idx="492">
                  <c:v>224994.19510000001</c:v>
                </c:pt>
                <c:pt idx="493">
                  <c:v>117197.97169999999</c:v>
                </c:pt>
                <c:pt idx="494">
                  <c:v>330589.1998</c:v>
                </c:pt>
                <c:pt idx="495">
                  <c:v>389972.11979999999</c:v>
                </c:pt>
                <c:pt idx="496">
                  <c:v>166536.00030000001</c:v>
                </c:pt>
                <c:pt idx="497">
                  <c:v>198442.91269999999</c:v>
                </c:pt>
                <c:pt idx="498">
                  <c:v>193182.15059999999</c:v>
                </c:pt>
                <c:pt idx="499">
                  <c:v>166403.12700000001</c:v>
                </c:pt>
                <c:pt idx="500">
                  <c:v>149178.60149999999</c:v>
                </c:pt>
                <c:pt idx="501">
                  <c:v>380592.57760000002</c:v>
                </c:pt>
                <c:pt idx="502">
                  <c:v>413700.1789</c:v>
                </c:pt>
                <c:pt idx="503">
                  <c:v>177159.67310000001</c:v>
                </c:pt>
                <c:pt idx="504">
                  <c:v>196420.7635</c:v>
                </c:pt>
                <c:pt idx="505">
                  <c:v>137940.87220000001</c:v>
                </c:pt>
                <c:pt idx="506">
                  <c:v>166176.2838</c:v>
                </c:pt>
                <c:pt idx="507">
                  <c:v>84604.377569999997</c:v>
                </c:pt>
                <c:pt idx="508">
                  <c:v>321821.02029999997</c:v>
                </c:pt>
                <c:pt idx="509">
                  <c:v>418715.4106</c:v>
                </c:pt>
                <c:pt idx="510">
                  <c:v>169541.2659</c:v>
                </c:pt>
                <c:pt idx="511">
                  <c:v>256434.5099</c:v>
                </c:pt>
                <c:pt idx="512">
                  <c:v>199385.9124</c:v>
                </c:pt>
                <c:pt idx="513">
                  <c:v>243554.2243</c:v>
                </c:pt>
                <c:pt idx="514">
                  <c:v>217746.0129</c:v>
                </c:pt>
                <c:pt idx="515">
                  <c:v>472160.75209999998</c:v>
                </c:pt>
                <c:pt idx="516">
                  <c:v>546135.46239999996</c:v>
                </c:pt>
                <c:pt idx="517">
                  <c:v>264637.3653</c:v>
                </c:pt>
                <c:pt idx="518">
                  <c:v>440905.9987</c:v>
                </c:pt>
                <c:pt idx="519">
                  <c:v>334318.89779999998</c:v>
                </c:pt>
                <c:pt idx="520">
                  <c:v>269835.82860000001</c:v>
                </c:pt>
                <c:pt idx="521">
                  <c:v>201146.48929999999</c:v>
                </c:pt>
                <c:pt idx="522">
                  <c:v>293461.08390000003</c:v>
                </c:pt>
                <c:pt idx="523">
                  <c:v>349413.0098</c:v>
                </c:pt>
                <c:pt idx="524">
                  <c:v>179602.91519999999</c:v>
                </c:pt>
                <c:pt idx="525">
                  <c:v>109810.5457</c:v>
                </c:pt>
                <c:pt idx="526">
                  <c:v>76956.92035</c:v>
                </c:pt>
                <c:pt idx="527">
                  <c:v>71199.588399999993</c:v>
                </c:pt>
                <c:pt idx="528">
                  <c:v>68988.346669999999</c:v>
                </c:pt>
                <c:pt idx="529">
                  <c:v>155156.8792</c:v>
                </c:pt>
                <c:pt idx="530">
                  <c:v>185109.52309999999</c:v>
                </c:pt>
                <c:pt idx="531">
                  <c:v>83779.544009999998</c:v>
                </c:pt>
                <c:pt idx="532">
                  <c:v>149501.57449999999</c:v>
                </c:pt>
                <c:pt idx="533">
                  <c:v>100477.2968</c:v>
                </c:pt>
                <c:pt idx="534">
                  <c:v>89072.705350000004</c:v>
                </c:pt>
                <c:pt idx="535">
                  <c:v>78746.595860000001</c:v>
                </c:pt>
                <c:pt idx="536">
                  <c:v>141913.3824</c:v>
                </c:pt>
                <c:pt idx="537">
                  <c:v>169304.27830000001</c:v>
                </c:pt>
                <c:pt idx="538">
                  <c:v>89512.242840000006</c:v>
                </c:pt>
                <c:pt idx="539">
                  <c:v>85984.075339999996</c:v>
                </c:pt>
                <c:pt idx="540">
                  <c:v>64956.462079999998</c:v>
                </c:pt>
                <c:pt idx="541">
                  <c:v>106613.4328</c:v>
                </c:pt>
                <c:pt idx="542">
                  <c:v>183843.8173</c:v>
                </c:pt>
                <c:pt idx="543">
                  <c:v>319579.7941</c:v>
                </c:pt>
                <c:pt idx="544">
                  <c:v>369245.75870000001</c:v>
                </c:pt>
                <c:pt idx="545">
                  <c:v>185648.49110000001</c:v>
                </c:pt>
                <c:pt idx="546">
                  <c:v>165557.76180000001</c:v>
                </c:pt>
                <c:pt idx="547">
                  <c:v>212465.08319999999</c:v>
                </c:pt>
                <c:pt idx="548">
                  <c:v>305231.9081</c:v>
                </c:pt>
                <c:pt idx="549">
                  <c:v>250481.6177</c:v>
                </c:pt>
                <c:pt idx="550">
                  <c:v>268410.48070000001</c:v>
                </c:pt>
                <c:pt idx="551">
                  <c:v>316365.4987</c:v>
                </c:pt>
                <c:pt idx="552">
                  <c:v>156873.04370000001</c:v>
                </c:pt>
                <c:pt idx="553">
                  <c:v>173987.75150000001</c:v>
                </c:pt>
                <c:pt idx="554">
                  <c:v>135753.766</c:v>
                </c:pt>
                <c:pt idx="555">
                  <c:v>84426.509409999999</c:v>
                </c:pt>
                <c:pt idx="556">
                  <c:v>70815.190289999999</c:v>
                </c:pt>
                <c:pt idx="557">
                  <c:v>125983.15180000001</c:v>
                </c:pt>
                <c:pt idx="558">
                  <c:v>142378.18400000001</c:v>
                </c:pt>
                <c:pt idx="559">
                  <c:v>57427.680710000001</c:v>
                </c:pt>
                <c:pt idx="560">
                  <c:v>63331.330999999998</c:v>
                </c:pt>
                <c:pt idx="561">
                  <c:v>51241.028550000003</c:v>
                </c:pt>
                <c:pt idx="562">
                  <c:v>80326.44081</c:v>
                </c:pt>
                <c:pt idx="563">
                  <c:v>71912.565730000002</c:v>
                </c:pt>
                <c:pt idx="564">
                  <c:v>119204.3095</c:v>
                </c:pt>
                <c:pt idx="565">
                  <c:v>129441.2787</c:v>
                </c:pt>
                <c:pt idx="566">
                  <c:v>77645.749939999994</c:v>
                </c:pt>
                <c:pt idx="567">
                  <c:v>69926.65036</c:v>
                </c:pt>
                <c:pt idx="568">
                  <c:v>71973.044299999994</c:v>
                </c:pt>
                <c:pt idx="569">
                  <c:v>44304.898359999999</c:v>
                </c:pt>
                <c:pt idx="570">
                  <c:v>66799.723729999998</c:v>
                </c:pt>
                <c:pt idx="571">
                  <c:v>125689.5928</c:v>
                </c:pt>
                <c:pt idx="572">
                  <c:v>138624.94500000001</c:v>
                </c:pt>
                <c:pt idx="573">
                  <c:v>81715.045329999994</c:v>
                </c:pt>
                <c:pt idx="574">
                  <c:v>86842.861359999995</c:v>
                </c:pt>
                <c:pt idx="575">
                  <c:v>56976.785279999996</c:v>
                </c:pt>
                <c:pt idx="576">
                  <c:v>53433.668030000001</c:v>
                </c:pt>
                <c:pt idx="577">
                  <c:v>55134.081819999999</c:v>
                </c:pt>
                <c:pt idx="578">
                  <c:v>145033.61079999999</c:v>
                </c:pt>
                <c:pt idx="579">
                  <c:v>173306.90650000001</c:v>
                </c:pt>
                <c:pt idx="580">
                  <c:v>88154.338709999996</c:v>
                </c:pt>
                <c:pt idx="581">
                  <c:v>81142.027849999999</c:v>
                </c:pt>
                <c:pt idx="582">
                  <c:v>77672.88278</c:v>
                </c:pt>
                <c:pt idx="583">
                  <c:v>75483.422550000003</c:v>
                </c:pt>
                <c:pt idx="584">
                  <c:v>74354.570099999997</c:v>
                </c:pt>
                <c:pt idx="585">
                  <c:v>120326.8763</c:v>
                </c:pt>
                <c:pt idx="586">
                  <c:v>131867.99350000001</c:v>
                </c:pt>
                <c:pt idx="587">
                  <c:v>75504.002739999996</c:v>
                </c:pt>
                <c:pt idx="588">
                  <c:v>69968.077699999994</c:v>
                </c:pt>
                <c:pt idx="589">
                  <c:v>60187.14905</c:v>
                </c:pt>
                <c:pt idx="590">
                  <c:v>44698.700750000004</c:v>
                </c:pt>
                <c:pt idx="591">
                  <c:v>39463.409059999998</c:v>
                </c:pt>
                <c:pt idx="592">
                  <c:v>85794.096900000004</c:v>
                </c:pt>
                <c:pt idx="593">
                  <c:v>117288.0101</c:v>
                </c:pt>
                <c:pt idx="594">
                  <c:v>71056.061000000002</c:v>
                </c:pt>
                <c:pt idx="595">
                  <c:v>64394.07445</c:v>
                </c:pt>
                <c:pt idx="596">
                  <c:v>35165.97208</c:v>
                </c:pt>
                <c:pt idx="597">
                  <c:v>23234.183199999999</c:v>
                </c:pt>
                <c:pt idx="598">
                  <c:v>24754.957180000001</c:v>
                </c:pt>
                <c:pt idx="599">
                  <c:v>76691.283030000006</c:v>
                </c:pt>
                <c:pt idx="600">
                  <c:v>102231.2118</c:v>
                </c:pt>
                <c:pt idx="601">
                  <c:v>56974.868029999998</c:v>
                </c:pt>
                <c:pt idx="602">
                  <c:v>59442.731119999997</c:v>
                </c:pt>
                <c:pt idx="603">
                  <c:v>217683.36230000001</c:v>
                </c:pt>
                <c:pt idx="604">
                  <c:v>275458.80690000003</c:v>
                </c:pt>
                <c:pt idx="605">
                  <c:v>228731.86550000001</c:v>
                </c:pt>
                <c:pt idx="606">
                  <c:v>387639.12</c:v>
                </c:pt>
                <c:pt idx="607">
                  <c:v>461188.0049</c:v>
                </c:pt>
                <c:pt idx="608">
                  <c:v>202249.67720000001</c:v>
                </c:pt>
                <c:pt idx="609">
                  <c:v>332559.76500000001</c:v>
                </c:pt>
                <c:pt idx="610">
                  <c:v>384806.77159999998</c:v>
                </c:pt>
                <c:pt idx="611">
                  <c:v>345776.25030000001</c:v>
                </c:pt>
                <c:pt idx="612">
                  <c:v>271551.09509999998</c:v>
                </c:pt>
                <c:pt idx="613">
                  <c:v>340440.20549999998</c:v>
                </c:pt>
                <c:pt idx="614">
                  <c:v>364416.7316</c:v>
                </c:pt>
                <c:pt idx="615">
                  <c:v>164719.60449999999</c:v>
                </c:pt>
                <c:pt idx="616">
                  <c:v>178921.0993</c:v>
                </c:pt>
                <c:pt idx="617">
                  <c:v>70286.997810000001</c:v>
                </c:pt>
                <c:pt idx="618">
                  <c:v>76013.677899999995</c:v>
                </c:pt>
                <c:pt idx="619">
                  <c:v>48406.787149999996</c:v>
                </c:pt>
                <c:pt idx="620">
                  <c:v>85940.026939999996</c:v>
                </c:pt>
                <c:pt idx="621">
                  <c:v>57381.751450000003</c:v>
                </c:pt>
                <c:pt idx="622">
                  <c:v>32479.79639</c:v>
                </c:pt>
                <c:pt idx="623">
                  <c:v>52160.183929999999</c:v>
                </c:pt>
                <c:pt idx="624">
                  <c:v>51002.839569999996</c:v>
                </c:pt>
                <c:pt idx="625">
                  <c:v>30194.715960000001</c:v>
                </c:pt>
                <c:pt idx="626">
                  <c:v>29751.222610000001</c:v>
                </c:pt>
                <c:pt idx="627">
                  <c:v>68504.639439999999</c:v>
                </c:pt>
                <c:pt idx="628">
                  <c:v>68996.561759999997</c:v>
                </c:pt>
                <c:pt idx="629">
                  <c:v>41855.928760000003</c:v>
                </c:pt>
                <c:pt idx="630">
                  <c:v>44303.466489999999</c:v>
                </c:pt>
                <c:pt idx="631">
                  <c:v>46599.298130000003</c:v>
                </c:pt>
                <c:pt idx="632">
                  <c:v>125182.75719999999</c:v>
                </c:pt>
                <c:pt idx="633">
                  <c:v>150036.80499999999</c:v>
                </c:pt>
                <c:pt idx="634">
                  <c:v>368037.69189999998</c:v>
                </c:pt>
                <c:pt idx="635">
                  <c:v>351319.63809999998</c:v>
                </c:pt>
                <c:pt idx="636">
                  <c:v>163289.93669999999</c:v>
                </c:pt>
                <c:pt idx="637">
                  <c:v>190892.459</c:v>
                </c:pt>
                <c:pt idx="638">
                  <c:v>143082.13329999999</c:v>
                </c:pt>
                <c:pt idx="639">
                  <c:v>323548.78529999999</c:v>
                </c:pt>
                <c:pt idx="640">
                  <c:v>402312.33319999999</c:v>
                </c:pt>
                <c:pt idx="641">
                  <c:v>393635.17489999998</c:v>
                </c:pt>
                <c:pt idx="642">
                  <c:v>451100.0601</c:v>
                </c:pt>
                <c:pt idx="643">
                  <c:v>202902.6249</c:v>
                </c:pt>
                <c:pt idx="644">
                  <c:v>294557.64640000003</c:v>
                </c:pt>
                <c:pt idx="645">
                  <c:v>221618.32819999999</c:v>
                </c:pt>
                <c:pt idx="646">
                  <c:v>63968.38248</c:v>
                </c:pt>
                <c:pt idx="647">
                  <c:v>59609.544710000002</c:v>
                </c:pt>
                <c:pt idx="648">
                  <c:v>126588.253</c:v>
                </c:pt>
                <c:pt idx="649">
                  <c:v>119755.0116</c:v>
                </c:pt>
                <c:pt idx="650">
                  <c:v>57413.410479999999</c:v>
                </c:pt>
                <c:pt idx="651">
                  <c:v>57749.136939999997</c:v>
                </c:pt>
                <c:pt idx="652">
                  <c:v>40140.820030000003</c:v>
                </c:pt>
                <c:pt idx="653">
                  <c:v>42195.817360000001</c:v>
                </c:pt>
                <c:pt idx="654">
                  <c:v>53490.797469999998</c:v>
                </c:pt>
                <c:pt idx="655">
                  <c:v>110809.3158</c:v>
                </c:pt>
                <c:pt idx="656">
                  <c:v>111527.0135</c:v>
                </c:pt>
                <c:pt idx="657">
                  <c:v>59808.13867</c:v>
                </c:pt>
                <c:pt idx="658">
                  <c:v>55166.22623</c:v>
                </c:pt>
                <c:pt idx="659">
                  <c:v>42054.680469999999</c:v>
                </c:pt>
                <c:pt idx="660">
                  <c:v>53678.179109999997</c:v>
                </c:pt>
                <c:pt idx="661">
                  <c:v>55930.168640000004</c:v>
                </c:pt>
                <c:pt idx="662">
                  <c:v>185771.00150000001</c:v>
                </c:pt>
                <c:pt idx="663">
                  <c:v>253116.91320000001</c:v>
                </c:pt>
                <c:pt idx="664">
                  <c:v>118618.4537</c:v>
                </c:pt>
                <c:pt idx="665">
                  <c:v>123320.784</c:v>
                </c:pt>
                <c:pt idx="666">
                  <c:v>117051.2772</c:v>
                </c:pt>
                <c:pt idx="667">
                  <c:v>159299.98910000001</c:v>
                </c:pt>
                <c:pt idx="668">
                  <c:v>119047.4099</c:v>
                </c:pt>
                <c:pt idx="669">
                  <c:v>285081.9743</c:v>
                </c:pt>
                <c:pt idx="670">
                  <c:v>391656.21260000003</c:v>
                </c:pt>
                <c:pt idx="671">
                  <c:v>274814.7781</c:v>
                </c:pt>
                <c:pt idx="672">
                  <c:v>269555.02309999999</c:v>
                </c:pt>
                <c:pt idx="673">
                  <c:v>192001.03460000001</c:v>
                </c:pt>
                <c:pt idx="674">
                  <c:v>201367.78700000001</c:v>
                </c:pt>
                <c:pt idx="675">
                  <c:v>111874.55899999999</c:v>
                </c:pt>
                <c:pt idx="676">
                  <c:v>214540.33309999999</c:v>
                </c:pt>
                <c:pt idx="677">
                  <c:v>280264.24449999997</c:v>
                </c:pt>
                <c:pt idx="678">
                  <c:v>134136.72870000001</c:v>
                </c:pt>
                <c:pt idx="679">
                  <c:v>94243.465530000001</c:v>
                </c:pt>
                <c:pt idx="680">
                  <c:v>131436.1979</c:v>
                </c:pt>
                <c:pt idx="681">
                  <c:v>147893.94149999999</c:v>
                </c:pt>
                <c:pt idx="682">
                  <c:v>140238.39050000001</c:v>
                </c:pt>
                <c:pt idx="683">
                  <c:v>358183.77399999998</c:v>
                </c:pt>
                <c:pt idx="684">
                  <c:v>377937.13870000001</c:v>
                </c:pt>
                <c:pt idx="685">
                  <c:v>168729.96239999999</c:v>
                </c:pt>
                <c:pt idx="686">
                  <c:v>177192.5698</c:v>
                </c:pt>
                <c:pt idx="687">
                  <c:v>152368.74909999999</c:v>
                </c:pt>
                <c:pt idx="688">
                  <c:v>147471.80489999999</c:v>
                </c:pt>
                <c:pt idx="689">
                  <c:v>145697.152</c:v>
                </c:pt>
                <c:pt idx="690">
                  <c:v>301033.9865</c:v>
                </c:pt>
                <c:pt idx="691">
                  <c:v>309518.07209999999</c:v>
                </c:pt>
                <c:pt idx="692">
                  <c:v>152504.6317</c:v>
                </c:pt>
                <c:pt idx="693">
                  <c:v>79711.583410000007</c:v>
                </c:pt>
                <c:pt idx="694">
                  <c:v>111021.37910000001</c:v>
                </c:pt>
                <c:pt idx="695">
                  <c:v>243161.2592</c:v>
                </c:pt>
                <c:pt idx="696">
                  <c:v>311443.18119999999</c:v>
                </c:pt>
                <c:pt idx="697">
                  <c:v>375876.0134</c:v>
                </c:pt>
                <c:pt idx="698">
                  <c:v>434639.65899999999</c:v>
                </c:pt>
                <c:pt idx="699">
                  <c:v>238637.81640000001</c:v>
                </c:pt>
                <c:pt idx="700">
                  <c:v>260653.66699999999</c:v>
                </c:pt>
                <c:pt idx="701">
                  <c:v>262394.78000000003</c:v>
                </c:pt>
                <c:pt idx="702">
                  <c:v>248437.7113</c:v>
                </c:pt>
                <c:pt idx="703">
                  <c:v>201048.83050000001</c:v>
                </c:pt>
                <c:pt idx="704">
                  <c:v>317690.76089999999</c:v>
                </c:pt>
                <c:pt idx="705">
                  <c:v>378527.8726</c:v>
                </c:pt>
                <c:pt idx="706">
                  <c:v>195425.39110000001</c:v>
                </c:pt>
                <c:pt idx="707">
                  <c:v>90441.603369999997</c:v>
                </c:pt>
                <c:pt idx="708">
                  <c:v>117649.0006</c:v>
                </c:pt>
                <c:pt idx="709">
                  <c:v>141285.39550000001</c:v>
                </c:pt>
                <c:pt idx="710">
                  <c:v>133183.6937</c:v>
                </c:pt>
                <c:pt idx="711">
                  <c:v>229672.25630000001</c:v>
                </c:pt>
                <c:pt idx="712">
                  <c:v>333488.79790000001</c:v>
                </c:pt>
                <c:pt idx="713">
                  <c:v>185422.88560000001</c:v>
                </c:pt>
                <c:pt idx="714">
                  <c:v>173833.13320000001</c:v>
                </c:pt>
                <c:pt idx="715">
                  <c:v>220271.72140000001</c:v>
                </c:pt>
                <c:pt idx="716">
                  <c:v>234468.07120000001</c:v>
                </c:pt>
                <c:pt idx="717">
                  <c:v>213778.13810000001</c:v>
                </c:pt>
                <c:pt idx="718">
                  <c:v>273563.0148</c:v>
                </c:pt>
                <c:pt idx="719">
                  <c:v>337506.78840000002</c:v>
                </c:pt>
                <c:pt idx="720">
                  <c:v>155312.78390000001</c:v>
                </c:pt>
                <c:pt idx="721">
                  <c:v>289243.38309999998</c:v>
                </c:pt>
                <c:pt idx="722">
                  <c:v>313125.33250000002</c:v>
                </c:pt>
                <c:pt idx="723">
                  <c:v>268330.39270000003</c:v>
                </c:pt>
                <c:pt idx="724">
                  <c:v>392228.13799999998</c:v>
                </c:pt>
                <c:pt idx="725">
                  <c:v>133728.98370000001</c:v>
                </c:pt>
                <c:pt idx="726">
                  <c:v>82778.444050000006</c:v>
                </c:pt>
                <c:pt idx="727">
                  <c:v>69522.836970000004</c:v>
                </c:pt>
                <c:pt idx="728">
                  <c:v>133021.27280000001</c:v>
                </c:pt>
                <c:pt idx="729">
                  <c:v>161267.52059999999</c:v>
                </c:pt>
                <c:pt idx="730">
                  <c:v>208583.21799999999</c:v>
                </c:pt>
                <c:pt idx="731">
                  <c:v>325457.52500000002</c:v>
                </c:pt>
                <c:pt idx="732">
                  <c:v>111650.2398</c:v>
                </c:pt>
                <c:pt idx="733">
                  <c:v>262421.2819</c:v>
                </c:pt>
                <c:pt idx="734">
                  <c:v>164527.53890000001</c:v>
                </c:pt>
                <c:pt idx="735">
                  <c:v>274990.14649999997</c:v>
                </c:pt>
                <c:pt idx="736">
                  <c:v>215737.84280000001</c:v>
                </c:pt>
                <c:pt idx="737">
                  <c:v>98646.982699999993</c:v>
                </c:pt>
                <c:pt idx="738">
                  <c:v>74401.215289999993</c:v>
                </c:pt>
                <c:pt idx="739">
                  <c:v>106592.34299999999</c:v>
                </c:pt>
                <c:pt idx="740">
                  <c:v>134629.65820000001</c:v>
                </c:pt>
                <c:pt idx="741">
                  <c:v>90773.653059999997</c:v>
                </c:pt>
                <c:pt idx="742">
                  <c:v>121373.06819999999</c:v>
                </c:pt>
                <c:pt idx="743">
                  <c:v>99445.557100000005</c:v>
                </c:pt>
                <c:pt idx="744">
                  <c:v>67587.546929999997</c:v>
                </c:pt>
                <c:pt idx="745">
                  <c:v>61685.935239999999</c:v>
                </c:pt>
                <c:pt idx="746">
                  <c:v>150006.92980000001</c:v>
                </c:pt>
                <c:pt idx="747">
                  <c:v>191287.3535</c:v>
                </c:pt>
                <c:pt idx="748">
                  <c:v>92595.46084</c:v>
                </c:pt>
                <c:pt idx="749">
                  <c:v>96947.05429</c:v>
                </c:pt>
                <c:pt idx="750">
                  <c:v>70512.894499999995</c:v>
                </c:pt>
                <c:pt idx="751">
                  <c:v>159590.4901</c:v>
                </c:pt>
                <c:pt idx="752">
                  <c:v>67046.273419999998</c:v>
                </c:pt>
                <c:pt idx="753">
                  <c:v>266949.23879999999</c:v>
                </c:pt>
                <c:pt idx="754">
                  <c:v>315272.22480000003</c:v>
                </c:pt>
                <c:pt idx="755">
                  <c:v>149138.9215</c:v>
                </c:pt>
                <c:pt idx="756">
                  <c:v>215171.03820000001</c:v>
                </c:pt>
                <c:pt idx="757">
                  <c:v>205197.89840000001</c:v>
                </c:pt>
                <c:pt idx="758">
                  <c:v>214452.24840000001</c:v>
                </c:pt>
                <c:pt idx="759">
                  <c:v>195767.9736</c:v>
                </c:pt>
                <c:pt idx="760">
                  <c:v>397984.32929999998</c:v>
                </c:pt>
                <c:pt idx="761">
                  <c:v>512603.10350000003</c:v>
                </c:pt>
                <c:pt idx="762">
                  <c:v>218104.06690000001</c:v>
                </c:pt>
                <c:pt idx="763">
                  <c:v>339004.33689999999</c:v>
                </c:pt>
                <c:pt idx="764">
                  <c:v>278116.36930000002</c:v>
                </c:pt>
                <c:pt idx="765">
                  <c:v>264159.30060000002</c:v>
                </c:pt>
                <c:pt idx="766">
                  <c:v>197778.13370000001</c:v>
                </c:pt>
                <c:pt idx="767">
                  <c:v>325749.00890000002</c:v>
                </c:pt>
                <c:pt idx="768">
                  <c:v>371561.97639999999</c:v>
                </c:pt>
                <c:pt idx="769">
                  <c:v>174581.67679999999</c:v>
                </c:pt>
                <c:pt idx="770">
                  <c:v>208489.3694</c:v>
                </c:pt>
                <c:pt idx="771">
                  <c:v>84495.166670000006</c:v>
                </c:pt>
                <c:pt idx="772">
                  <c:v>76661.250029999996</c:v>
                </c:pt>
                <c:pt idx="773">
                  <c:v>64034.940459999998</c:v>
                </c:pt>
                <c:pt idx="774">
                  <c:v>148839.9749</c:v>
                </c:pt>
                <c:pt idx="775">
                  <c:v>172541.5079</c:v>
                </c:pt>
                <c:pt idx="776">
                  <c:v>87991.663</c:v>
                </c:pt>
                <c:pt idx="777">
                  <c:v>123445.38159999999</c:v>
                </c:pt>
                <c:pt idx="778">
                  <c:v>77344.691869999995</c:v>
                </c:pt>
                <c:pt idx="779">
                  <c:v>158963.02489999999</c:v>
                </c:pt>
                <c:pt idx="780">
                  <c:v>69598.071150000003</c:v>
                </c:pt>
                <c:pt idx="781">
                  <c:v>161275.60219999999</c:v>
                </c:pt>
                <c:pt idx="782">
                  <c:v>325215.07679999998</c:v>
                </c:pt>
                <c:pt idx="783">
                  <c:v>96957.295840000006</c:v>
                </c:pt>
                <c:pt idx="784">
                  <c:v>85224.47709</c:v>
                </c:pt>
                <c:pt idx="785">
                  <c:v>54612.878839999998</c:v>
                </c:pt>
                <c:pt idx="786">
                  <c:v>81530.612380000006</c:v>
                </c:pt>
                <c:pt idx="787">
                  <c:v>160947.53260000001</c:v>
                </c:pt>
                <c:pt idx="788">
                  <c:v>188736.24739999999</c:v>
                </c:pt>
                <c:pt idx="789">
                  <c:v>215951.5079</c:v>
                </c:pt>
                <c:pt idx="790">
                  <c:v>134995.85449999999</c:v>
                </c:pt>
                <c:pt idx="791">
                  <c:v>163079.378</c:v>
                </c:pt>
                <c:pt idx="792">
                  <c:v>180828.6741</c:v>
                </c:pt>
                <c:pt idx="793">
                  <c:v>171196.1752</c:v>
                </c:pt>
                <c:pt idx="794">
                  <c:v>129719.0505</c:v>
                </c:pt>
                <c:pt idx="795">
                  <c:v>142127.6421</c:v>
                </c:pt>
                <c:pt idx="796">
                  <c:v>152124.40789999999</c:v>
                </c:pt>
                <c:pt idx="797">
                  <c:v>74132.787020000003</c:v>
                </c:pt>
                <c:pt idx="798">
                  <c:v>91143.028609999994</c:v>
                </c:pt>
                <c:pt idx="799">
                  <c:v>60528.093359999999</c:v>
                </c:pt>
                <c:pt idx="800">
                  <c:v>38340.599609999997</c:v>
                </c:pt>
                <c:pt idx="801">
                  <c:v>37453.006179999997</c:v>
                </c:pt>
                <c:pt idx="802">
                  <c:v>77997.045010000002</c:v>
                </c:pt>
                <c:pt idx="803">
                  <c:v>79752.282680000004</c:v>
                </c:pt>
                <c:pt idx="804">
                  <c:v>37155.588479999999</c:v>
                </c:pt>
                <c:pt idx="805">
                  <c:v>45046.513209999997</c:v>
                </c:pt>
                <c:pt idx="806">
                  <c:v>55489.332759999998</c:v>
                </c:pt>
                <c:pt idx="807">
                  <c:v>41893.303160000003</c:v>
                </c:pt>
                <c:pt idx="808">
                  <c:v>34348.50419</c:v>
                </c:pt>
                <c:pt idx="809">
                  <c:v>78276.831219999993</c:v>
                </c:pt>
                <c:pt idx="810">
                  <c:v>92851.402660000007</c:v>
                </c:pt>
                <c:pt idx="811">
                  <c:v>54845.789299999997</c:v>
                </c:pt>
                <c:pt idx="812">
                  <c:v>48037.799899999998</c:v>
                </c:pt>
                <c:pt idx="813">
                  <c:v>65905.723259999999</c:v>
                </c:pt>
                <c:pt idx="814">
                  <c:v>84870.051300000006</c:v>
                </c:pt>
                <c:pt idx="815">
                  <c:v>262459.50569999998</c:v>
                </c:pt>
                <c:pt idx="816">
                  <c:v>228124.39799999999</c:v>
                </c:pt>
                <c:pt idx="817">
                  <c:v>162929.4921</c:v>
                </c:pt>
                <c:pt idx="818">
                  <c:v>58359.832179999998</c:v>
                </c:pt>
                <c:pt idx="819">
                  <c:v>85605.331919999997</c:v>
                </c:pt>
                <c:pt idx="820">
                  <c:v>84836.414340000003</c:v>
                </c:pt>
                <c:pt idx="821">
                  <c:v>64308.914219999999</c:v>
                </c:pt>
                <c:pt idx="822">
                  <c:v>131168.48550000001</c:v>
                </c:pt>
                <c:pt idx="823">
                  <c:v>232410.198</c:v>
                </c:pt>
                <c:pt idx="824">
                  <c:v>195831.0975</c:v>
                </c:pt>
                <c:pt idx="825">
                  <c:v>90716.547890000002</c:v>
                </c:pt>
                <c:pt idx="826">
                  <c:v>131638.0196</c:v>
                </c:pt>
                <c:pt idx="827">
                  <c:v>81910.872619999995</c:v>
                </c:pt>
                <c:pt idx="828">
                  <c:v>54821.908510000001</c:v>
                </c:pt>
                <c:pt idx="829">
                  <c:v>155615.41940000001</c:v>
                </c:pt>
                <c:pt idx="830">
                  <c:v>264086.89380000002</c:v>
                </c:pt>
                <c:pt idx="831">
                  <c:v>272761.29749999999</c:v>
                </c:pt>
                <c:pt idx="832">
                  <c:v>104689.4279</c:v>
                </c:pt>
                <c:pt idx="833">
                  <c:v>131170.5969</c:v>
                </c:pt>
                <c:pt idx="834">
                  <c:v>123179.48940000001</c:v>
                </c:pt>
                <c:pt idx="835">
                  <c:v>124431.04640000001</c:v>
                </c:pt>
                <c:pt idx="836">
                  <c:v>162166.83600000001</c:v>
                </c:pt>
                <c:pt idx="837">
                  <c:v>354042.0232</c:v>
                </c:pt>
                <c:pt idx="838">
                  <c:v>327352.26140000002</c:v>
                </c:pt>
                <c:pt idx="839">
                  <c:v>164809.30300000001</c:v>
                </c:pt>
                <c:pt idx="840">
                  <c:v>151157.79430000001</c:v>
                </c:pt>
                <c:pt idx="841">
                  <c:v>126895.9365</c:v>
                </c:pt>
                <c:pt idx="842">
                  <c:v>166395.44579999999</c:v>
                </c:pt>
                <c:pt idx="843">
                  <c:v>167796.3548</c:v>
                </c:pt>
                <c:pt idx="844">
                  <c:v>351146.01699999999</c:v>
                </c:pt>
                <c:pt idx="845">
                  <c:v>420738.82179999998</c:v>
                </c:pt>
                <c:pt idx="846">
                  <c:v>186166.1508</c:v>
                </c:pt>
                <c:pt idx="847">
                  <c:v>251449.52960000001</c:v>
                </c:pt>
                <c:pt idx="848">
                  <c:v>280321.81069999997</c:v>
                </c:pt>
                <c:pt idx="849">
                  <c:v>313434.93329999998</c:v>
                </c:pt>
                <c:pt idx="850">
                  <c:v>257324.60310000001</c:v>
                </c:pt>
                <c:pt idx="851">
                  <c:v>455554.33600000001</c:v>
                </c:pt>
                <c:pt idx="852">
                  <c:v>556865.20330000005</c:v>
                </c:pt>
                <c:pt idx="853">
                  <c:v>354856.04489999998</c:v>
                </c:pt>
                <c:pt idx="854">
                  <c:v>283284.58130000002</c:v>
                </c:pt>
                <c:pt idx="855">
                  <c:v>297500.674</c:v>
                </c:pt>
                <c:pt idx="856">
                  <c:v>285968.4878</c:v>
                </c:pt>
                <c:pt idx="857">
                  <c:v>237946.63269999999</c:v>
                </c:pt>
                <c:pt idx="858">
                  <c:v>340851.50589999999</c:v>
                </c:pt>
                <c:pt idx="859">
                  <c:v>388187.60139999999</c:v>
                </c:pt>
                <c:pt idx="860">
                  <c:v>139178.9841</c:v>
                </c:pt>
                <c:pt idx="861">
                  <c:v>66400.303050000002</c:v>
                </c:pt>
                <c:pt idx="862">
                  <c:v>42723.524460000001</c:v>
                </c:pt>
                <c:pt idx="863">
                  <c:v>35014.39948</c:v>
                </c:pt>
                <c:pt idx="864">
                  <c:v>27210.406630000001</c:v>
                </c:pt>
                <c:pt idx="865">
                  <c:v>79840.088250000001</c:v>
                </c:pt>
                <c:pt idx="866">
                  <c:v>82484.44829</c:v>
                </c:pt>
                <c:pt idx="867">
                  <c:v>51497.23734</c:v>
                </c:pt>
                <c:pt idx="868">
                  <c:v>42871.832869999998</c:v>
                </c:pt>
                <c:pt idx="869">
                  <c:v>39104.6391</c:v>
                </c:pt>
                <c:pt idx="870">
                  <c:v>34406.750010000003</c:v>
                </c:pt>
                <c:pt idx="871">
                  <c:v>39403.658560000003</c:v>
                </c:pt>
                <c:pt idx="872">
                  <c:v>96830.902419999999</c:v>
                </c:pt>
                <c:pt idx="873">
                  <c:v>99380.3946</c:v>
                </c:pt>
                <c:pt idx="874">
                  <c:v>61656.181329999999</c:v>
                </c:pt>
                <c:pt idx="875">
                  <c:v>69163.557369999995</c:v>
                </c:pt>
                <c:pt idx="876">
                  <c:v>113112.86500000001</c:v>
                </c:pt>
                <c:pt idx="877">
                  <c:v>253686.30249999999</c:v>
                </c:pt>
                <c:pt idx="878">
                  <c:v>210305.29190000001</c:v>
                </c:pt>
                <c:pt idx="879">
                  <c:v>364087.42430000001</c:v>
                </c:pt>
                <c:pt idx="880">
                  <c:v>397480.36949999997</c:v>
                </c:pt>
                <c:pt idx="881">
                  <c:v>204028.17679999999</c:v>
                </c:pt>
                <c:pt idx="882">
                  <c:v>172797.9351</c:v>
                </c:pt>
                <c:pt idx="883">
                  <c:v>258970.65410000001</c:v>
                </c:pt>
                <c:pt idx="884">
                  <c:v>368789.57260000001</c:v>
                </c:pt>
                <c:pt idx="885">
                  <c:v>278071.38660000003</c:v>
                </c:pt>
                <c:pt idx="886">
                  <c:v>373959.36200000002</c:v>
                </c:pt>
                <c:pt idx="887">
                  <c:v>402057.25290000002</c:v>
                </c:pt>
                <c:pt idx="888">
                  <c:v>205719.45319999999</c:v>
                </c:pt>
                <c:pt idx="889">
                  <c:v>177626.95009999999</c:v>
                </c:pt>
                <c:pt idx="890">
                  <c:v>70441.90741</c:v>
                </c:pt>
                <c:pt idx="891">
                  <c:v>162923.84959999999</c:v>
                </c:pt>
                <c:pt idx="892">
                  <c:v>138752.5276</c:v>
                </c:pt>
                <c:pt idx="893">
                  <c:v>252458.2622</c:v>
                </c:pt>
                <c:pt idx="894">
                  <c:v>293917.85249999998</c:v>
                </c:pt>
                <c:pt idx="895">
                  <c:v>138350.12179999999</c:v>
                </c:pt>
                <c:pt idx="896">
                  <c:v>130067.27559999999</c:v>
                </c:pt>
                <c:pt idx="897">
                  <c:v>107168.6611</c:v>
                </c:pt>
                <c:pt idx="898">
                  <c:v>224030.55439999999</c:v>
                </c:pt>
                <c:pt idx="899">
                  <c:v>201918.22210000001</c:v>
                </c:pt>
                <c:pt idx="900">
                  <c:v>329344.2683</c:v>
                </c:pt>
                <c:pt idx="901">
                  <c:v>308642.97720000002</c:v>
                </c:pt>
                <c:pt idx="902">
                  <c:v>134472.40659999999</c:v>
                </c:pt>
                <c:pt idx="903">
                  <c:v>143809.7206</c:v>
                </c:pt>
                <c:pt idx="904">
                  <c:v>123252.1511</c:v>
                </c:pt>
                <c:pt idx="905">
                  <c:v>40067.151210000004</c:v>
                </c:pt>
                <c:pt idx="906">
                  <c:v>143752.73680000001</c:v>
                </c:pt>
                <c:pt idx="907">
                  <c:v>389904.0086</c:v>
                </c:pt>
                <c:pt idx="908">
                  <c:v>461280.7856</c:v>
                </c:pt>
                <c:pt idx="909">
                  <c:v>221578.69680000001</c:v>
                </c:pt>
                <c:pt idx="910">
                  <c:v>253702.223</c:v>
                </c:pt>
                <c:pt idx="911">
                  <c:v>200616.07620000001</c:v>
                </c:pt>
                <c:pt idx="912">
                  <c:v>211700.8132</c:v>
                </c:pt>
                <c:pt idx="913">
                  <c:v>282757.71139999997</c:v>
                </c:pt>
                <c:pt idx="914">
                  <c:v>479010.15669999999</c:v>
                </c:pt>
                <c:pt idx="915">
                  <c:v>454543.28580000001</c:v>
                </c:pt>
                <c:pt idx="916">
                  <c:v>242185.1807</c:v>
                </c:pt>
                <c:pt idx="917">
                  <c:v>281531.68560000003</c:v>
                </c:pt>
                <c:pt idx="918">
                  <c:v>219363.22010000001</c:v>
                </c:pt>
                <c:pt idx="919">
                  <c:v>204005.5822</c:v>
                </c:pt>
                <c:pt idx="920">
                  <c:v>69579.068459999995</c:v>
                </c:pt>
                <c:pt idx="921">
                  <c:v>87184.740030000001</c:v>
                </c:pt>
                <c:pt idx="922">
                  <c:v>78700.436050000004</c:v>
                </c:pt>
                <c:pt idx="923">
                  <c:v>39809.559090000002</c:v>
                </c:pt>
                <c:pt idx="924">
                  <c:v>45839.238770000004</c:v>
                </c:pt>
                <c:pt idx="925">
                  <c:v>36851.763749999998</c:v>
                </c:pt>
                <c:pt idx="926">
                  <c:v>33225.670469999997</c:v>
                </c:pt>
                <c:pt idx="927">
                  <c:v>30423.391459999999</c:v>
                </c:pt>
                <c:pt idx="928">
                  <c:v>80345.637659999993</c:v>
                </c:pt>
                <c:pt idx="929">
                  <c:v>95297.338629999998</c:v>
                </c:pt>
                <c:pt idx="930">
                  <c:v>45324.054530000001</c:v>
                </c:pt>
                <c:pt idx="931">
                  <c:v>51604.118410000003</c:v>
                </c:pt>
                <c:pt idx="932">
                  <c:v>37870.119030000002</c:v>
                </c:pt>
                <c:pt idx="933">
                  <c:v>42723.524460000001</c:v>
                </c:pt>
                <c:pt idx="934">
                  <c:v>35169.915809999999</c:v>
                </c:pt>
                <c:pt idx="935">
                  <c:v>61148.205009999998</c:v>
                </c:pt>
                <c:pt idx="936">
                  <c:v>77171.701799999995</c:v>
                </c:pt>
                <c:pt idx="937">
                  <c:v>40881.354910000002</c:v>
                </c:pt>
                <c:pt idx="938">
                  <c:v>43085.595009999997</c:v>
                </c:pt>
                <c:pt idx="939">
                  <c:v>43894.993430000002</c:v>
                </c:pt>
                <c:pt idx="940">
                  <c:v>67780.728889999999</c:v>
                </c:pt>
                <c:pt idx="941">
                  <c:v>51907.943149999999</c:v>
                </c:pt>
                <c:pt idx="942">
                  <c:v>93508.633889999997</c:v>
                </c:pt>
                <c:pt idx="943">
                  <c:v>95343.595509999999</c:v>
                </c:pt>
                <c:pt idx="944">
                  <c:v>59514.992330000001</c:v>
                </c:pt>
                <c:pt idx="945">
                  <c:v>65133.966200000003</c:v>
                </c:pt>
                <c:pt idx="946">
                  <c:v>70641.253719999993</c:v>
                </c:pt>
                <c:pt idx="947">
                  <c:v>48442.171479999997</c:v>
                </c:pt>
                <c:pt idx="948">
                  <c:v>46291.371919999998</c:v>
                </c:pt>
                <c:pt idx="949">
                  <c:v>73453.143290000007</c:v>
                </c:pt>
                <c:pt idx="950">
                  <c:v>71508.897949999999</c:v>
                </c:pt>
                <c:pt idx="951">
                  <c:v>30066.126179999999</c:v>
                </c:pt>
                <c:pt idx="952">
                  <c:v>37726.615899999997</c:v>
                </c:pt>
                <c:pt idx="953">
                  <c:v>30831.694630000002</c:v>
                </c:pt>
                <c:pt idx="954">
                  <c:v>146811.45509999999</c:v>
                </c:pt>
                <c:pt idx="955">
                  <c:v>99867.329620000004</c:v>
                </c:pt>
                <c:pt idx="956">
                  <c:v>210664.8628</c:v>
                </c:pt>
                <c:pt idx="957">
                  <c:v>266271.03909999999</c:v>
                </c:pt>
                <c:pt idx="958">
                  <c:v>123084.03909999999</c:v>
                </c:pt>
                <c:pt idx="959">
                  <c:v>162727.52480000001</c:v>
                </c:pt>
                <c:pt idx="960">
                  <c:v>114708.946</c:v>
                </c:pt>
                <c:pt idx="961">
                  <c:v>122318.9075</c:v>
                </c:pt>
                <c:pt idx="962">
                  <c:v>112010.34450000001</c:v>
                </c:pt>
                <c:pt idx="963">
                  <c:v>229861.47029999999</c:v>
                </c:pt>
                <c:pt idx="964">
                  <c:v>249981.24969999999</c:v>
                </c:pt>
                <c:pt idx="965">
                  <c:v>136480.24909999999</c:v>
                </c:pt>
                <c:pt idx="966">
                  <c:v>127369.8026</c:v>
                </c:pt>
                <c:pt idx="967">
                  <c:v>43537.728159999999</c:v>
                </c:pt>
                <c:pt idx="968">
                  <c:v>120407.4133</c:v>
                </c:pt>
                <c:pt idx="969">
                  <c:v>226375.54310000001</c:v>
                </c:pt>
                <c:pt idx="970">
                  <c:v>337900.17820000002</c:v>
                </c:pt>
                <c:pt idx="971">
                  <c:v>355069.54009999998</c:v>
                </c:pt>
                <c:pt idx="972">
                  <c:v>153893.68520000001</c:v>
                </c:pt>
                <c:pt idx="973">
                  <c:v>159625.7409</c:v>
                </c:pt>
                <c:pt idx="974">
                  <c:v>133961.967</c:v>
                </c:pt>
                <c:pt idx="975">
                  <c:v>236305.15640000001</c:v>
                </c:pt>
                <c:pt idx="976">
                  <c:v>313491.73509999999</c:v>
                </c:pt>
                <c:pt idx="977">
                  <c:v>370355.00170000002</c:v>
                </c:pt>
                <c:pt idx="978">
                  <c:v>369091.05540000001</c:v>
                </c:pt>
                <c:pt idx="979">
                  <c:v>209026.0197</c:v>
                </c:pt>
                <c:pt idx="980">
                  <c:v>228177.3168</c:v>
                </c:pt>
                <c:pt idx="981">
                  <c:v>154494.78200000001</c:v>
                </c:pt>
                <c:pt idx="982">
                  <c:v>50736.474170000001</c:v>
                </c:pt>
                <c:pt idx="983">
                  <c:v>43292.149239999999</c:v>
                </c:pt>
                <c:pt idx="984">
                  <c:v>77335.918600000005</c:v>
                </c:pt>
                <c:pt idx="985">
                  <c:v>85070.234890000007</c:v>
                </c:pt>
                <c:pt idx="986">
                  <c:v>48831.666109999998</c:v>
                </c:pt>
                <c:pt idx="987">
                  <c:v>52075.157180000002</c:v>
                </c:pt>
                <c:pt idx="988">
                  <c:v>30424.726259999999</c:v>
                </c:pt>
                <c:pt idx="989">
                  <c:v>20495.11303</c:v>
                </c:pt>
                <c:pt idx="990">
                  <c:v>40742.171679999999</c:v>
                </c:pt>
                <c:pt idx="991">
                  <c:v>69864.836989999996</c:v>
                </c:pt>
                <c:pt idx="992">
                  <c:v>100120.7111</c:v>
                </c:pt>
                <c:pt idx="993">
                  <c:v>49825.097040000001</c:v>
                </c:pt>
                <c:pt idx="994">
                  <c:v>46566.462050000002</c:v>
                </c:pt>
                <c:pt idx="995">
                  <c:v>37923.76586</c:v>
                </c:pt>
                <c:pt idx="996">
                  <c:v>50084.812700000002</c:v>
                </c:pt>
                <c:pt idx="997">
                  <c:v>41885.828280000002</c:v>
                </c:pt>
                <c:pt idx="998">
                  <c:v>147503.57320000001</c:v>
                </c:pt>
                <c:pt idx="999">
                  <c:v>151639.1838</c:v>
                </c:pt>
                <c:pt idx="1000">
                  <c:v>72457.297590000002</c:v>
                </c:pt>
                <c:pt idx="1001">
                  <c:v>67355.061180000004</c:v>
                </c:pt>
                <c:pt idx="1002">
                  <c:v>58941.792829999999</c:v>
                </c:pt>
                <c:pt idx="1003">
                  <c:v>58796.785020000003</c:v>
                </c:pt>
                <c:pt idx="1004">
                  <c:v>57019.389669999997</c:v>
                </c:pt>
                <c:pt idx="1005">
                  <c:v>155918.38260000001</c:v>
                </c:pt>
                <c:pt idx="1006">
                  <c:v>208489.09030000001</c:v>
                </c:pt>
                <c:pt idx="1007">
                  <c:v>118580.47259999999</c:v>
                </c:pt>
                <c:pt idx="1008">
                  <c:v>142758.8811</c:v>
                </c:pt>
                <c:pt idx="1009">
                  <c:v>96620.986929999999</c:v>
                </c:pt>
                <c:pt idx="1010">
                  <c:v>78861.594939999995</c:v>
                </c:pt>
                <c:pt idx="1011">
                  <c:v>70279.474390000003</c:v>
                </c:pt>
                <c:pt idx="1012">
                  <c:v>87748.862890000004</c:v>
                </c:pt>
                <c:pt idx="1013">
                  <c:v>92053.325769999996</c:v>
                </c:pt>
                <c:pt idx="1014">
                  <c:v>51751.383249999999</c:v>
                </c:pt>
                <c:pt idx="1015">
                  <c:v>50934.983189999999</c:v>
                </c:pt>
                <c:pt idx="1016">
                  <c:v>36113.934869999997</c:v>
                </c:pt>
                <c:pt idx="1017">
                  <c:v>31023.359769999999</c:v>
                </c:pt>
                <c:pt idx="1018">
                  <c:v>22334.212530000001</c:v>
                </c:pt>
                <c:pt idx="1019">
                  <c:v>69440.928799999994</c:v>
                </c:pt>
                <c:pt idx="1020">
                  <c:v>92159.029790000001</c:v>
                </c:pt>
                <c:pt idx="1021">
                  <c:v>57296.287850000001</c:v>
                </c:pt>
                <c:pt idx="1022">
                  <c:v>57184.941270000003</c:v>
                </c:pt>
                <c:pt idx="1023">
                  <c:v>40951.10428</c:v>
                </c:pt>
                <c:pt idx="1024">
                  <c:v>37672.447289999996</c:v>
                </c:pt>
                <c:pt idx="1025">
                  <c:v>38648.137519999997</c:v>
                </c:pt>
                <c:pt idx="1026">
                  <c:v>96020.545370000007</c:v>
                </c:pt>
                <c:pt idx="1027">
                  <c:v>105662.59420000001</c:v>
                </c:pt>
                <c:pt idx="1028">
                  <c:v>54738.483520000002</c:v>
                </c:pt>
                <c:pt idx="1029">
                  <c:v>40131.573510000002</c:v>
                </c:pt>
                <c:pt idx="1030">
                  <c:v>70402.991930000004</c:v>
                </c:pt>
                <c:pt idx="1031">
                  <c:v>62501.740700000002</c:v>
                </c:pt>
                <c:pt idx="1032">
                  <c:v>53675.218280000001</c:v>
                </c:pt>
                <c:pt idx="1033">
                  <c:v>102606.327</c:v>
                </c:pt>
                <c:pt idx="1034">
                  <c:v>124988.15549999999</c:v>
                </c:pt>
                <c:pt idx="1035">
                  <c:v>67521.037490000002</c:v>
                </c:pt>
                <c:pt idx="1036">
                  <c:v>70020.596009999994</c:v>
                </c:pt>
                <c:pt idx="1037">
                  <c:v>126954.17019999999</c:v>
                </c:pt>
                <c:pt idx="1038">
                  <c:v>97558.247050000005</c:v>
                </c:pt>
                <c:pt idx="1039">
                  <c:v>97039.009869999994</c:v>
                </c:pt>
                <c:pt idx="1040">
                  <c:v>168349.2653</c:v>
                </c:pt>
                <c:pt idx="1041">
                  <c:v>202017.42199999999</c:v>
                </c:pt>
                <c:pt idx="1042">
                  <c:v>108459.0001</c:v>
                </c:pt>
                <c:pt idx="1043">
                  <c:v>112536.3771</c:v>
                </c:pt>
                <c:pt idx="1044">
                  <c:v>100479.93</c:v>
                </c:pt>
                <c:pt idx="1045">
                  <c:v>81649.688670000003</c:v>
                </c:pt>
                <c:pt idx="1046">
                  <c:v>71529.162639999995</c:v>
                </c:pt>
                <c:pt idx="1047">
                  <c:v>160938.60159999999</c:v>
                </c:pt>
                <c:pt idx="1048">
                  <c:v>164998.84460000001</c:v>
                </c:pt>
                <c:pt idx="1049">
                  <c:v>97946.783049999998</c:v>
                </c:pt>
                <c:pt idx="1050">
                  <c:v>87834.253679999994</c:v>
                </c:pt>
                <c:pt idx="1051">
                  <c:v>95509.134980000003</c:v>
                </c:pt>
                <c:pt idx="1052">
                  <c:v>77229.971890000001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A-48BA-9448-29FFB879D63F}"/>
            </c:ext>
          </c:extLst>
        </c:ser>
        <c:ser>
          <c:idx val="1"/>
          <c:order val="1"/>
          <c:tx>
            <c:strRef>
              <c:f>'pvt. daily kpi'!$C$4</c:f>
              <c:strCache>
                <c:ptCount val="1"/>
                <c:pt idx="0">
                  <c:v>Sum of QUANTITY_SOLD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'pvt. daily kpi'!$A$5:$A$1059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daily kpi'!$C$5:$C$1059</c:f>
              <c:numCache>
                <c:formatCode>_-[$R-1C09]* #,##0.00_-;\-[$R-1C09]* #,##0.00_-;_-[$R-1C09]* "-"??_-;_-@_-</c:formatCode>
                <c:ptCount val="1054"/>
                <c:pt idx="0">
                  <c:v>6827</c:v>
                </c:pt>
                <c:pt idx="1">
                  <c:v>9268</c:v>
                </c:pt>
                <c:pt idx="2">
                  <c:v>2678</c:v>
                </c:pt>
                <c:pt idx="3">
                  <c:v>6175</c:v>
                </c:pt>
                <c:pt idx="4">
                  <c:v>10084</c:v>
                </c:pt>
                <c:pt idx="5">
                  <c:v>9470</c:v>
                </c:pt>
                <c:pt idx="6">
                  <c:v>5524</c:v>
                </c:pt>
                <c:pt idx="7">
                  <c:v>9448</c:v>
                </c:pt>
                <c:pt idx="8">
                  <c:v>6911</c:v>
                </c:pt>
                <c:pt idx="9">
                  <c:v>2990</c:v>
                </c:pt>
                <c:pt idx="10">
                  <c:v>3159</c:v>
                </c:pt>
                <c:pt idx="11">
                  <c:v>4246</c:v>
                </c:pt>
                <c:pt idx="12">
                  <c:v>4297</c:v>
                </c:pt>
                <c:pt idx="13">
                  <c:v>2796</c:v>
                </c:pt>
                <c:pt idx="14">
                  <c:v>3369</c:v>
                </c:pt>
                <c:pt idx="15">
                  <c:v>2348</c:v>
                </c:pt>
                <c:pt idx="16">
                  <c:v>2903</c:v>
                </c:pt>
                <c:pt idx="17">
                  <c:v>2491</c:v>
                </c:pt>
                <c:pt idx="18">
                  <c:v>3968</c:v>
                </c:pt>
                <c:pt idx="19">
                  <c:v>4393</c:v>
                </c:pt>
                <c:pt idx="20">
                  <c:v>2176</c:v>
                </c:pt>
                <c:pt idx="21">
                  <c:v>2443</c:v>
                </c:pt>
                <c:pt idx="22">
                  <c:v>2638</c:v>
                </c:pt>
                <c:pt idx="23">
                  <c:v>1704</c:v>
                </c:pt>
                <c:pt idx="24">
                  <c:v>1872</c:v>
                </c:pt>
                <c:pt idx="25">
                  <c:v>3423</c:v>
                </c:pt>
                <c:pt idx="26">
                  <c:v>4544</c:v>
                </c:pt>
                <c:pt idx="27">
                  <c:v>2426</c:v>
                </c:pt>
                <c:pt idx="28">
                  <c:v>2117</c:v>
                </c:pt>
                <c:pt idx="29">
                  <c:v>1476</c:v>
                </c:pt>
                <c:pt idx="30">
                  <c:v>1974</c:v>
                </c:pt>
                <c:pt idx="31">
                  <c:v>1892</c:v>
                </c:pt>
                <c:pt idx="32">
                  <c:v>4030</c:v>
                </c:pt>
                <c:pt idx="33">
                  <c:v>5304</c:v>
                </c:pt>
                <c:pt idx="34">
                  <c:v>3320</c:v>
                </c:pt>
                <c:pt idx="35">
                  <c:v>4191</c:v>
                </c:pt>
                <c:pt idx="36">
                  <c:v>3809</c:v>
                </c:pt>
                <c:pt idx="37">
                  <c:v>5764</c:v>
                </c:pt>
                <c:pt idx="38">
                  <c:v>3028</c:v>
                </c:pt>
                <c:pt idx="39">
                  <c:v>9284</c:v>
                </c:pt>
                <c:pt idx="40">
                  <c:v>9737</c:v>
                </c:pt>
                <c:pt idx="41">
                  <c:v>4163</c:v>
                </c:pt>
                <c:pt idx="42">
                  <c:v>4552</c:v>
                </c:pt>
                <c:pt idx="43">
                  <c:v>4172</c:v>
                </c:pt>
                <c:pt idx="44">
                  <c:v>5037</c:v>
                </c:pt>
                <c:pt idx="45">
                  <c:v>4259</c:v>
                </c:pt>
                <c:pt idx="46">
                  <c:v>10381</c:v>
                </c:pt>
                <c:pt idx="47">
                  <c:v>11332</c:v>
                </c:pt>
                <c:pt idx="48">
                  <c:v>4127</c:v>
                </c:pt>
                <c:pt idx="49">
                  <c:v>4649</c:v>
                </c:pt>
                <c:pt idx="50">
                  <c:v>1627</c:v>
                </c:pt>
                <c:pt idx="51">
                  <c:v>3281</c:v>
                </c:pt>
                <c:pt idx="52">
                  <c:v>2310</c:v>
                </c:pt>
                <c:pt idx="53">
                  <c:v>9802</c:v>
                </c:pt>
                <c:pt idx="54">
                  <c:v>9772</c:v>
                </c:pt>
                <c:pt idx="55">
                  <c:v>4270</c:v>
                </c:pt>
                <c:pt idx="56">
                  <c:v>4106</c:v>
                </c:pt>
                <c:pt idx="57">
                  <c:v>6937</c:v>
                </c:pt>
                <c:pt idx="58">
                  <c:v>6934</c:v>
                </c:pt>
                <c:pt idx="59">
                  <c:v>11082</c:v>
                </c:pt>
                <c:pt idx="60">
                  <c:v>20805</c:v>
                </c:pt>
                <c:pt idx="61">
                  <c:v>26410</c:v>
                </c:pt>
                <c:pt idx="62">
                  <c:v>15004</c:v>
                </c:pt>
                <c:pt idx="63">
                  <c:v>16884</c:v>
                </c:pt>
                <c:pt idx="64">
                  <c:v>9789</c:v>
                </c:pt>
                <c:pt idx="65">
                  <c:v>8079</c:v>
                </c:pt>
                <c:pt idx="66">
                  <c:v>5072</c:v>
                </c:pt>
                <c:pt idx="67">
                  <c:v>14551</c:v>
                </c:pt>
                <c:pt idx="68">
                  <c:v>16262</c:v>
                </c:pt>
                <c:pt idx="69">
                  <c:v>7014</c:v>
                </c:pt>
                <c:pt idx="70">
                  <c:v>8932</c:v>
                </c:pt>
                <c:pt idx="71">
                  <c:v>5737</c:v>
                </c:pt>
                <c:pt idx="72">
                  <c:v>5903</c:v>
                </c:pt>
                <c:pt idx="73">
                  <c:v>5056</c:v>
                </c:pt>
                <c:pt idx="74">
                  <c:v>12167</c:v>
                </c:pt>
                <c:pt idx="75">
                  <c:v>15971</c:v>
                </c:pt>
                <c:pt idx="76">
                  <c:v>6968</c:v>
                </c:pt>
                <c:pt idx="77">
                  <c:v>7494</c:v>
                </c:pt>
                <c:pt idx="78">
                  <c:v>2707</c:v>
                </c:pt>
                <c:pt idx="79">
                  <c:v>2637</c:v>
                </c:pt>
                <c:pt idx="80">
                  <c:v>5149</c:v>
                </c:pt>
                <c:pt idx="81">
                  <c:v>5735</c:v>
                </c:pt>
                <c:pt idx="82">
                  <c:v>4936</c:v>
                </c:pt>
                <c:pt idx="83">
                  <c:v>2003</c:v>
                </c:pt>
                <c:pt idx="84">
                  <c:v>2323</c:v>
                </c:pt>
                <c:pt idx="85">
                  <c:v>3822</c:v>
                </c:pt>
                <c:pt idx="86">
                  <c:v>3666</c:v>
                </c:pt>
                <c:pt idx="87">
                  <c:v>3543</c:v>
                </c:pt>
                <c:pt idx="88">
                  <c:v>8130</c:v>
                </c:pt>
                <c:pt idx="89">
                  <c:v>10518</c:v>
                </c:pt>
                <c:pt idx="90">
                  <c:v>4791</c:v>
                </c:pt>
                <c:pt idx="91">
                  <c:v>5583</c:v>
                </c:pt>
                <c:pt idx="92">
                  <c:v>7155</c:v>
                </c:pt>
                <c:pt idx="93">
                  <c:v>4575</c:v>
                </c:pt>
                <c:pt idx="94">
                  <c:v>3997</c:v>
                </c:pt>
                <c:pt idx="95">
                  <c:v>5558</c:v>
                </c:pt>
                <c:pt idx="96">
                  <c:v>6320</c:v>
                </c:pt>
                <c:pt idx="97">
                  <c:v>3447</c:v>
                </c:pt>
                <c:pt idx="98">
                  <c:v>3854</c:v>
                </c:pt>
                <c:pt idx="99">
                  <c:v>3394</c:v>
                </c:pt>
                <c:pt idx="100">
                  <c:v>3563</c:v>
                </c:pt>
                <c:pt idx="101">
                  <c:v>5380</c:v>
                </c:pt>
                <c:pt idx="102">
                  <c:v>9573</c:v>
                </c:pt>
                <c:pt idx="103">
                  <c:v>11250</c:v>
                </c:pt>
                <c:pt idx="104">
                  <c:v>4990</c:v>
                </c:pt>
                <c:pt idx="105">
                  <c:v>5810</c:v>
                </c:pt>
                <c:pt idx="106">
                  <c:v>7497</c:v>
                </c:pt>
                <c:pt idx="107">
                  <c:v>8821</c:v>
                </c:pt>
                <c:pt idx="108">
                  <c:v>18366</c:v>
                </c:pt>
                <c:pt idx="109">
                  <c:v>13940</c:v>
                </c:pt>
                <c:pt idx="110">
                  <c:v>10814</c:v>
                </c:pt>
                <c:pt idx="111">
                  <c:v>3429</c:v>
                </c:pt>
                <c:pt idx="112">
                  <c:v>4834</c:v>
                </c:pt>
                <c:pt idx="113">
                  <c:v>5475</c:v>
                </c:pt>
                <c:pt idx="114">
                  <c:v>3121</c:v>
                </c:pt>
                <c:pt idx="115">
                  <c:v>2809</c:v>
                </c:pt>
                <c:pt idx="116">
                  <c:v>8537</c:v>
                </c:pt>
                <c:pt idx="117">
                  <c:v>8209</c:v>
                </c:pt>
                <c:pt idx="118">
                  <c:v>3592</c:v>
                </c:pt>
                <c:pt idx="119">
                  <c:v>3576</c:v>
                </c:pt>
                <c:pt idx="120">
                  <c:v>3807</c:v>
                </c:pt>
                <c:pt idx="121">
                  <c:v>4398</c:v>
                </c:pt>
                <c:pt idx="122">
                  <c:v>5124</c:v>
                </c:pt>
                <c:pt idx="123">
                  <c:v>4581</c:v>
                </c:pt>
                <c:pt idx="124">
                  <c:v>3697</c:v>
                </c:pt>
                <c:pt idx="125">
                  <c:v>2642</c:v>
                </c:pt>
                <c:pt idx="126">
                  <c:v>3154</c:v>
                </c:pt>
                <c:pt idx="127">
                  <c:v>3324</c:v>
                </c:pt>
                <c:pt idx="128">
                  <c:v>2677</c:v>
                </c:pt>
                <c:pt idx="129">
                  <c:v>2683</c:v>
                </c:pt>
                <c:pt idx="130">
                  <c:v>9328</c:v>
                </c:pt>
                <c:pt idx="131">
                  <c:v>13306</c:v>
                </c:pt>
                <c:pt idx="132">
                  <c:v>6173</c:v>
                </c:pt>
                <c:pt idx="133">
                  <c:v>5653</c:v>
                </c:pt>
                <c:pt idx="134">
                  <c:v>4503</c:v>
                </c:pt>
                <c:pt idx="135">
                  <c:v>6253</c:v>
                </c:pt>
                <c:pt idx="136">
                  <c:v>8408</c:v>
                </c:pt>
                <c:pt idx="137">
                  <c:v>12949</c:v>
                </c:pt>
                <c:pt idx="138">
                  <c:v>15508</c:v>
                </c:pt>
                <c:pt idx="139">
                  <c:v>5141</c:v>
                </c:pt>
                <c:pt idx="140">
                  <c:v>5194</c:v>
                </c:pt>
                <c:pt idx="141">
                  <c:v>5550</c:v>
                </c:pt>
                <c:pt idx="142">
                  <c:v>6070</c:v>
                </c:pt>
                <c:pt idx="143">
                  <c:v>3421</c:v>
                </c:pt>
                <c:pt idx="144">
                  <c:v>13384</c:v>
                </c:pt>
                <c:pt idx="145">
                  <c:v>18356</c:v>
                </c:pt>
                <c:pt idx="146">
                  <c:v>6500</c:v>
                </c:pt>
                <c:pt idx="147">
                  <c:v>6752</c:v>
                </c:pt>
                <c:pt idx="148">
                  <c:v>7023</c:v>
                </c:pt>
                <c:pt idx="149">
                  <c:v>7579</c:v>
                </c:pt>
                <c:pt idx="150">
                  <c:v>6448</c:v>
                </c:pt>
                <c:pt idx="151">
                  <c:v>15637</c:v>
                </c:pt>
                <c:pt idx="152">
                  <c:v>18775</c:v>
                </c:pt>
                <c:pt idx="153">
                  <c:v>14188</c:v>
                </c:pt>
                <c:pt idx="154">
                  <c:v>13256</c:v>
                </c:pt>
                <c:pt idx="155">
                  <c:v>10223</c:v>
                </c:pt>
                <c:pt idx="156">
                  <c:v>8904</c:v>
                </c:pt>
                <c:pt idx="157">
                  <c:v>5783</c:v>
                </c:pt>
                <c:pt idx="158">
                  <c:v>9005</c:v>
                </c:pt>
                <c:pt idx="159">
                  <c:v>12222</c:v>
                </c:pt>
                <c:pt idx="160">
                  <c:v>6037</c:v>
                </c:pt>
                <c:pt idx="161">
                  <c:v>6607</c:v>
                </c:pt>
                <c:pt idx="162">
                  <c:v>5857</c:v>
                </c:pt>
                <c:pt idx="163">
                  <c:v>5429</c:v>
                </c:pt>
                <c:pt idx="164">
                  <c:v>6232</c:v>
                </c:pt>
                <c:pt idx="165">
                  <c:v>14585</c:v>
                </c:pt>
                <c:pt idx="166">
                  <c:v>14745</c:v>
                </c:pt>
                <c:pt idx="167">
                  <c:v>6991</c:v>
                </c:pt>
                <c:pt idx="168">
                  <c:v>5788</c:v>
                </c:pt>
                <c:pt idx="169">
                  <c:v>6632</c:v>
                </c:pt>
                <c:pt idx="170">
                  <c:v>5752</c:v>
                </c:pt>
                <c:pt idx="171">
                  <c:v>3578</c:v>
                </c:pt>
                <c:pt idx="172">
                  <c:v>6119</c:v>
                </c:pt>
                <c:pt idx="173">
                  <c:v>6161</c:v>
                </c:pt>
                <c:pt idx="174">
                  <c:v>4015</c:v>
                </c:pt>
                <c:pt idx="175">
                  <c:v>4133</c:v>
                </c:pt>
                <c:pt idx="176">
                  <c:v>1047</c:v>
                </c:pt>
                <c:pt idx="177">
                  <c:v>1601</c:v>
                </c:pt>
                <c:pt idx="178">
                  <c:v>1592</c:v>
                </c:pt>
                <c:pt idx="179">
                  <c:v>3759</c:v>
                </c:pt>
                <c:pt idx="180">
                  <c:v>4172</c:v>
                </c:pt>
                <c:pt idx="181">
                  <c:v>1772</c:v>
                </c:pt>
                <c:pt idx="182">
                  <c:v>2672</c:v>
                </c:pt>
                <c:pt idx="183">
                  <c:v>5143</c:v>
                </c:pt>
                <c:pt idx="184">
                  <c:v>2990</c:v>
                </c:pt>
                <c:pt idx="185">
                  <c:v>2667</c:v>
                </c:pt>
                <c:pt idx="186">
                  <c:v>2799</c:v>
                </c:pt>
                <c:pt idx="187">
                  <c:v>3355</c:v>
                </c:pt>
                <c:pt idx="188">
                  <c:v>2002</c:v>
                </c:pt>
                <c:pt idx="189">
                  <c:v>1967</c:v>
                </c:pt>
                <c:pt idx="190">
                  <c:v>3094</c:v>
                </c:pt>
                <c:pt idx="191">
                  <c:v>2335</c:v>
                </c:pt>
                <c:pt idx="192">
                  <c:v>2968</c:v>
                </c:pt>
                <c:pt idx="193">
                  <c:v>3825</c:v>
                </c:pt>
                <c:pt idx="194">
                  <c:v>2833</c:v>
                </c:pt>
                <c:pt idx="195">
                  <c:v>1419</c:v>
                </c:pt>
                <c:pt idx="196">
                  <c:v>2151</c:v>
                </c:pt>
                <c:pt idx="197">
                  <c:v>3148</c:v>
                </c:pt>
                <c:pt idx="198">
                  <c:v>4825</c:v>
                </c:pt>
                <c:pt idx="199">
                  <c:v>2307</c:v>
                </c:pt>
                <c:pt idx="200">
                  <c:v>3557</c:v>
                </c:pt>
                <c:pt idx="201">
                  <c:v>7485</c:v>
                </c:pt>
                <c:pt idx="202">
                  <c:v>2428</c:v>
                </c:pt>
                <c:pt idx="203">
                  <c:v>2475</c:v>
                </c:pt>
                <c:pt idx="204">
                  <c:v>1618</c:v>
                </c:pt>
                <c:pt idx="205">
                  <c:v>5106</c:v>
                </c:pt>
                <c:pt idx="206">
                  <c:v>2729</c:v>
                </c:pt>
                <c:pt idx="207">
                  <c:v>15897</c:v>
                </c:pt>
                <c:pt idx="208">
                  <c:v>17343</c:v>
                </c:pt>
                <c:pt idx="209">
                  <c:v>8207</c:v>
                </c:pt>
                <c:pt idx="210">
                  <c:v>9018</c:v>
                </c:pt>
                <c:pt idx="211">
                  <c:v>6548</c:v>
                </c:pt>
                <c:pt idx="212">
                  <c:v>6102</c:v>
                </c:pt>
                <c:pt idx="213">
                  <c:v>9108</c:v>
                </c:pt>
                <c:pt idx="214">
                  <c:v>18867</c:v>
                </c:pt>
                <c:pt idx="215">
                  <c:v>19384</c:v>
                </c:pt>
                <c:pt idx="216">
                  <c:v>9473</c:v>
                </c:pt>
                <c:pt idx="217">
                  <c:v>11170</c:v>
                </c:pt>
                <c:pt idx="218">
                  <c:v>8091</c:v>
                </c:pt>
                <c:pt idx="219">
                  <c:v>2303</c:v>
                </c:pt>
                <c:pt idx="220">
                  <c:v>2947</c:v>
                </c:pt>
                <c:pt idx="221">
                  <c:v>13542</c:v>
                </c:pt>
                <c:pt idx="222">
                  <c:v>12588</c:v>
                </c:pt>
                <c:pt idx="223">
                  <c:v>6032</c:v>
                </c:pt>
                <c:pt idx="224">
                  <c:v>7158</c:v>
                </c:pt>
                <c:pt idx="225">
                  <c:v>5863</c:v>
                </c:pt>
                <c:pt idx="226">
                  <c:v>6092</c:v>
                </c:pt>
                <c:pt idx="227">
                  <c:v>5485</c:v>
                </c:pt>
                <c:pt idx="228">
                  <c:v>14587</c:v>
                </c:pt>
                <c:pt idx="229">
                  <c:v>16686</c:v>
                </c:pt>
                <c:pt idx="230">
                  <c:v>7380</c:v>
                </c:pt>
                <c:pt idx="231">
                  <c:v>7864</c:v>
                </c:pt>
                <c:pt idx="232">
                  <c:v>4941</c:v>
                </c:pt>
                <c:pt idx="233">
                  <c:v>5151</c:v>
                </c:pt>
                <c:pt idx="234">
                  <c:v>4928</c:v>
                </c:pt>
                <c:pt idx="235">
                  <c:v>11309</c:v>
                </c:pt>
                <c:pt idx="236">
                  <c:v>13613</c:v>
                </c:pt>
                <c:pt idx="237">
                  <c:v>6424</c:v>
                </c:pt>
                <c:pt idx="238">
                  <c:v>9493</c:v>
                </c:pt>
                <c:pt idx="239">
                  <c:v>7619</c:v>
                </c:pt>
                <c:pt idx="240">
                  <c:v>8909</c:v>
                </c:pt>
                <c:pt idx="241">
                  <c:v>8400</c:v>
                </c:pt>
                <c:pt idx="242">
                  <c:v>19317</c:v>
                </c:pt>
                <c:pt idx="243">
                  <c:v>23310</c:v>
                </c:pt>
                <c:pt idx="244">
                  <c:v>11646</c:v>
                </c:pt>
                <c:pt idx="245">
                  <c:v>19366</c:v>
                </c:pt>
                <c:pt idx="246">
                  <c:v>15291</c:v>
                </c:pt>
                <c:pt idx="247">
                  <c:v>15100</c:v>
                </c:pt>
                <c:pt idx="248">
                  <c:v>10164</c:v>
                </c:pt>
                <c:pt idx="249">
                  <c:v>16310</c:v>
                </c:pt>
                <c:pt idx="250">
                  <c:v>17985</c:v>
                </c:pt>
                <c:pt idx="251">
                  <c:v>7620</c:v>
                </c:pt>
                <c:pt idx="252">
                  <c:v>7958</c:v>
                </c:pt>
                <c:pt idx="253">
                  <c:v>3503</c:v>
                </c:pt>
                <c:pt idx="254">
                  <c:v>2247</c:v>
                </c:pt>
                <c:pt idx="255">
                  <c:v>2023</c:v>
                </c:pt>
                <c:pt idx="256">
                  <c:v>4242</c:v>
                </c:pt>
                <c:pt idx="257">
                  <c:v>4901</c:v>
                </c:pt>
                <c:pt idx="258">
                  <c:v>2467</c:v>
                </c:pt>
                <c:pt idx="259">
                  <c:v>3432</c:v>
                </c:pt>
                <c:pt idx="260">
                  <c:v>2375</c:v>
                </c:pt>
                <c:pt idx="261">
                  <c:v>2105</c:v>
                </c:pt>
                <c:pt idx="262">
                  <c:v>1982</c:v>
                </c:pt>
                <c:pt idx="263">
                  <c:v>3915</c:v>
                </c:pt>
                <c:pt idx="264">
                  <c:v>4383</c:v>
                </c:pt>
                <c:pt idx="265">
                  <c:v>2159</c:v>
                </c:pt>
                <c:pt idx="266">
                  <c:v>2592</c:v>
                </c:pt>
                <c:pt idx="267">
                  <c:v>3143</c:v>
                </c:pt>
                <c:pt idx="268">
                  <c:v>6457</c:v>
                </c:pt>
                <c:pt idx="269">
                  <c:v>11039</c:v>
                </c:pt>
                <c:pt idx="270">
                  <c:v>18036</c:v>
                </c:pt>
                <c:pt idx="271">
                  <c:v>19017</c:v>
                </c:pt>
                <c:pt idx="272">
                  <c:v>8747</c:v>
                </c:pt>
                <c:pt idx="273">
                  <c:v>8147</c:v>
                </c:pt>
                <c:pt idx="274">
                  <c:v>11036</c:v>
                </c:pt>
                <c:pt idx="275">
                  <c:v>18330</c:v>
                </c:pt>
                <c:pt idx="276">
                  <c:v>14503</c:v>
                </c:pt>
                <c:pt idx="277">
                  <c:v>15986</c:v>
                </c:pt>
                <c:pt idx="278">
                  <c:v>20223</c:v>
                </c:pt>
                <c:pt idx="279">
                  <c:v>8631</c:v>
                </c:pt>
                <c:pt idx="280">
                  <c:v>11579</c:v>
                </c:pt>
                <c:pt idx="281">
                  <c:v>2127</c:v>
                </c:pt>
                <c:pt idx="282">
                  <c:v>1923</c:v>
                </c:pt>
                <c:pt idx="283">
                  <c:v>2809</c:v>
                </c:pt>
                <c:pt idx="284">
                  <c:v>4891</c:v>
                </c:pt>
                <c:pt idx="285">
                  <c:v>3758</c:v>
                </c:pt>
                <c:pt idx="286">
                  <c:v>1661</c:v>
                </c:pt>
                <c:pt idx="287">
                  <c:v>2360</c:v>
                </c:pt>
                <c:pt idx="288">
                  <c:v>1894</c:v>
                </c:pt>
                <c:pt idx="289">
                  <c:v>3548</c:v>
                </c:pt>
                <c:pt idx="290">
                  <c:v>2591</c:v>
                </c:pt>
                <c:pt idx="291">
                  <c:v>3293</c:v>
                </c:pt>
                <c:pt idx="292">
                  <c:v>4611</c:v>
                </c:pt>
                <c:pt idx="293">
                  <c:v>2468</c:v>
                </c:pt>
                <c:pt idx="294">
                  <c:v>2773</c:v>
                </c:pt>
                <c:pt idx="295">
                  <c:v>2815</c:v>
                </c:pt>
                <c:pt idx="296">
                  <c:v>2701</c:v>
                </c:pt>
                <c:pt idx="297">
                  <c:v>2651</c:v>
                </c:pt>
                <c:pt idx="298">
                  <c:v>6781</c:v>
                </c:pt>
                <c:pt idx="299">
                  <c:v>8249</c:v>
                </c:pt>
                <c:pt idx="300">
                  <c:v>3502</c:v>
                </c:pt>
                <c:pt idx="301">
                  <c:v>3949</c:v>
                </c:pt>
                <c:pt idx="302">
                  <c:v>2435</c:v>
                </c:pt>
                <c:pt idx="303">
                  <c:v>2232</c:v>
                </c:pt>
                <c:pt idx="304">
                  <c:v>1898</c:v>
                </c:pt>
                <c:pt idx="305">
                  <c:v>4537</c:v>
                </c:pt>
                <c:pt idx="306">
                  <c:v>6730</c:v>
                </c:pt>
                <c:pt idx="307">
                  <c:v>4038</c:v>
                </c:pt>
                <c:pt idx="308">
                  <c:v>5581</c:v>
                </c:pt>
                <c:pt idx="309">
                  <c:v>2519</c:v>
                </c:pt>
                <c:pt idx="310">
                  <c:v>1847</c:v>
                </c:pt>
                <c:pt idx="311">
                  <c:v>2309</c:v>
                </c:pt>
                <c:pt idx="312">
                  <c:v>3722</c:v>
                </c:pt>
                <c:pt idx="313">
                  <c:v>4268</c:v>
                </c:pt>
                <c:pt idx="314">
                  <c:v>1968</c:v>
                </c:pt>
                <c:pt idx="315">
                  <c:v>2016</c:v>
                </c:pt>
                <c:pt idx="316">
                  <c:v>1497</c:v>
                </c:pt>
                <c:pt idx="317">
                  <c:v>1314</c:v>
                </c:pt>
                <c:pt idx="318">
                  <c:v>1466</c:v>
                </c:pt>
                <c:pt idx="319">
                  <c:v>3984</c:v>
                </c:pt>
                <c:pt idx="320">
                  <c:v>4802</c:v>
                </c:pt>
                <c:pt idx="321">
                  <c:v>2017</c:v>
                </c:pt>
                <c:pt idx="322">
                  <c:v>2297</c:v>
                </c:pt>
                <c:pt idx="323">
                  <c:v>1665</c:v>
                </c:pt>
                <c:pt idx="324">
                  <c:v>1291</c:v>
                </c:pt>
                <c:pt idx="325">
                  <c:v>1361</c:v>
                </c:pt>
                <c:pt idx="326">
                  <c:v>1281</c:v>
                </c:pt>
                <c:pt idx="327">
                  <c:v>1122</c:v>
                </c:pt>
                <c:pt idx="328">
                  <c:v>737</c:v>
                </c:pt>
                <c:pt idx="329">
                  <c:v>641</c:v>
                </c:pt>
                <c:pt idx="330">
                  <c:v>968</c:v>
                </c:pt>
                <c:pt idx="331">
                  <c:v>709</c:v>
                </c:pt>
                <c:pt idx="332">
                  <c:v>880</c:v>
                </c:pt>
                <c:pt idx="333">
                  <c:v>1096</c:v>
                </c:pt>
                <c:pt idx="334">
                  <c:v>2068</c:v>
                </c:pt>
                <c:pt idx="335">
                  <c:v>2375</c:v>
                </c:pt>
                <c:pt idx="336">
                  <c:v>2492</c:v>
                </c:pt>
                <c:pt idx="337">
                  <c:v>2170</c:v>
                </c:pt>
                <c:pt idx="338">
                  <c:v>1784</c:v>
                </c:pt>
                <c:pt idx="339">
                  <c:v>1368</c:v>
                </c:pt>
                <c:pt idx="340">
                  <c:v>1914</c:v>
                </c:pt>
                <c:pt idx="341">
                  <c:v>3765</c:v>
                </c:pt>
                <c:pt idx="342">
                  <c:v>2712</c:v>
                </c:pt>
                <c:pt idx="343">
                  <c:v>2222</c:v>
                </c:pt>
                <c:pt idx="344">
                  <c:v>1861</c:v>
                </c:pt>
                <c:pt idx="345">
                  <c:v>4095</c:v>
                </c:pt>
                <c:pt idx="346">
                  <c:v>4157</c:v>
                </c:pt>
                <c:pt idx="347">
                  <c:v>7259</c:v>
                </c:pt>
                <c:pt idx="348">
                  <c:v>9654</c:v>
                </c:pt>
                <c:pt idx="349">
                  <c:v>4632</c:v>
                </c:pt>
                <c:pt idx="350">
                  <c:v>7341</c:v>
                </c:pt>
                <c:pt idx="351">
                  <c:v>4308</c:v>
                </c:pt>
                <c:pt idx="352">
                  <c:v>3865</c:v>
                </c:pt>
                <c:pt idx="353">
                  <c:v>5288</c:v>
                </c:pt>
                <c:pt idx="354">
                  <c:v>7141</c:v>
                </c:pt>
                <c:pt idx="355">
                  <c:v>8268</c:v>
                </c:pt>
                <c:pt idx="356">
                  <c:v>4541</c:v>
                </c:pt>
                <c:pt idx="357">
                  <c:v>5014</c:v>
                </c:pt>
                <c:pt idx="358">
                  <c:v>7778</c:v>
                </c:pt>
                <c:pt idx="359">
                  <c:v>11809</c:v>
                </c:pt>
                <c:pt idx="360">
                  <c:v>3344</c:v>
                </c:pt>
                <c:pt idx="361">
                  <c:v>1169</c:v>
                </c:pt>
                <c:pt idx="362">
                  <c:v>2676</c:v>
                </c:pt>
                <c:pt idx="363">
                  <c:v>1677</c:v>
                </c:pt>
                <c:pt idx="364">
                  <c:v>3237</c:v>
                </c:pt>
                <c:pt idx="365">
                  <c:v>5607</c:v>
                </c:pt>
                <c:pt idx="366">
                  <c:v>9464</c:v>
                </c:pt>
                <c:pt idx="367">
                  <c:v>2905</c:v>
                </c:pt>
                <c:pt idx="368">
                  <c:v>7023</c:v>
                </c:pt>
                <c:pt idx="369">
                  <c:v>6371</c:v>
                </c:pt>
                <c:pt idx="370">
                  <c:v>4624</c:v>
                </c:pt>
                <c:pt idx="371">
                  <c:v>5717</c:v>
                </c:pt>
                <c:pt idx="372">
                  <c:v>4705</c:v>
                </c:pt>
                <c:pt idx="373">
                  <c:v>2020</c:v>
                </c:pt>
                <c:pt idx="374">
                  <c:v>1868</c:v>
                </c:pt>
                <c:pt idx="375">
                  <c:v>3008</c:v>
                </c:pt>
                <c:pt idx="376">
                  <c:v>2934</c:v>
                </c:pt>
                <c:pt idx="377">
                  <c:v>1690</c:v>
                </c:pt>
                <c:pt idx="378">
                  <c:v>2058</c:v>
                </c:pt>
                <c:pt idx="379">
                  <c:v>1570</c:v>
                </c:pt>
                <c:pt idx="380">
                  <c:v>1446</c:v>
                </c:pt>
                <c:pt idx="381">
                  <c:v>1921</c:v>
                </c:pt>
                <c:pt idx="382">
                  <c:v>3629</c:v>
                </c:pt>
                <c:pt idx="383">
                  <c:v>4144</c:v>
                </c:pt>
                <c:pt idx="384">
                  <c:v>1815</c:v>
                </c:pt>
                <c:pt idx="385">
                  <c:v>2189</c:v>
                </c:pt>
                <c:pt idx="386">
                  <c:v>2376</c:v>
                </c:pt>
                <c:pt idx="387">
                  <c:v>1525</c:v>
                </c:pt>
                <c:pt idx="388">
                  <c:v>1616</c:v>
                </c:pt>
                <c:pt idx="389">
                  <c:v>3757</c:v>
                </c:pt>
                <c:pt idx="390">
                  <c:v>3855</c:v>
                </c:pt>
                <c:pt idx="391">
                  <c:v>1897</c:v>
                </c:pt>
                <c:pt idx="392">
                  <c:v>2230</c:v>
                </c:pt>
                <c:pt idx="393">
                  <c:v>1870</c:v>
                </c:pt>
                <c:pt idx="394">
                  <c:v>1455</c:v>
                </c:pt>
                <c:pt idx="395">
                  <c:v>1392</c:v>
                </c:pt>
                <c:pt idx="396">
                  <c:v>3268</c:v>
                </c:pt>
                <c:pt idx="397">
                  <c:v>4862</c:v>
                </c:pt>
                <c:pt idx="398">
                  <c:v>4165</c:v>
                </c:pt>
                <c:pt idx="399">
                  <c:v>3685</c:v>
                </c:pt>
                <c:pt idx="400">
                  <c:v>2479</c:v>
                </c:pt>
                <c:pt idx="401">
                  <c:v>2005</c:v>
                </c:pt>
                <c:pt idx="402">
                  <c:v>1122</c:v>
                </c:pt>
                <c:pt idx="403">
                  <c:v>2082</c:v>
                </c:pt>
                <c:pt idx="404">
                  <c:v>2573</c:v>
                </c:pt>
                <c:pt idx="405">
                  <c:v>1774</c:v>
                </c:pt>
                <c:pt idx="406">
                  <c:v>2378</c:v>
                </c:pt>
                <c:pt idx="407">
                  <c:v>3677</c:v>
                </c:pt>
                <c:pt idx="408">
                  <c:v>4299</c:v>
                </c:pt>
                <c:pt idx="409">
                  <c:v>3674</c:v>
                </c:pt>
                <c:pt idx="410">
                  <c:v>9505</c:v>
                </c:pt>
                <c:pt idx="411">
                  <c:v>11237</c:v>
                </c:pt>
                <c:pt idx="412">
                  <c:v>5406</c:v>
                </c:pt>
                <c:pt idx="413">
                  <c:v>5846</c:v>
                </c:pt>
                <c:pt idx="414">
                  <c:v>3713</c:v>
                </c:pt>
                <c:pt idx="415">
                  <c:v>4270</c:v>
                </c:pt>
                <c:pt idx="416">
                  <c:v>3827</c:v>
                </c:pt>
                <c:pt idx="417">
                  <c:v>7770</c:v>
                </c:pt>
                <c:pt idx="418">
                  <c:v>7102</c:v>
                </c:pt>
                <c:pt idx="419">
                  <c:v>3608</c:v>
                </c:pt>
                <c:pt idx="420">
                  <c:v>2150</c:v>
                </c:pt>
                <c:pt idx="421">
                  <c:v>2530</c:v>
                </c:pt>
                <c:pt idx="422">
                  <c:v>5253</c:v>
                </c:pt>
                <c:pt idx="423">
                  <c:v>4171</c:v>
                </c:pt>
                <c:pt idx="424">
                  <c:v>8156</c:v>
                </c:pt>
                <c:pt idx="425">
                  <c:v>9296</c:v>
                </c:pt>
                <c:pt idx="426">
                  <c:v>6803</c:v>
                </c:pt>
                <c:pt idx="427">
                  <c:v>6221</c:v>
                </c:pt>
                <c:pt idx="428">
                  <c:v>6611</c:v>
                </c:pt>
                <c:pt idx="429">
                  <c:v>6843</c:v>
                </c:pt>
                <c:pt idx="430">
                  <c:v>3858</c:v>
                </c:pt>
                <c:pt idx="431">
                  <c:v>7128</c:v>
                </c:pt>
                <c:pt idx="432">
                  <c:v>8127</c:v>
                </c:pt>
                <c:pt idx="433">
                  <c:v>2966</c:v>
                </c:pt>
                <c:pt idx="434">
                  <c:v>2858</c:v>
                </c:pt>
                <c:pt idx="435">
                  <c:v>1518</c:v>
                </c:pt>
                <c:pt idx="436">
                  <c:v>1386</c:v>
                </c:pt>
                <c:pt idx="437">
                  <c:v>1166</c:v>
                </c:pt>
                <c:pt idx="438">
                  <c:v>2853</c:v>
                </c:pt>
                <c:pt idx="439">
                  <c:v>3657</c:v>
                </c:pt>
                <c:pt idx="440">
                  <c:v>1631</c:v>
                </c:pt>
                <c:pt idx="441">
                  <c:v>1959</c:v>
                </c:pt>
                <c:pt idx="442">
                  <c:v>1230</c:v>
                </c:pt>
                <c:pt idx="443">
                  <c:v>1182</c:v>
                </c:pt>
                <c:pt idx="444">
                  <c:v>1050</c:v>
                </c:pt>
                <c:pt idx="445">
                  <c:v>2353</c:v>
                </c:pt>
                <c:pt idx="446">
                  <c:v>2947</c:v>
                </c:pt>
                <c:pt idx="447">
                  <c:v>1626</c:v>
                </c:pt>
                <c:pt idx="448">
                  <c:v>1976</c:v>
                </c:pt>
                <c:pt idx="449">
                  <c:v>3312</c:v>
                </c:pt>
                <c:pt idx="450">
                  <c:v>6704</c:v>
                </c:pt>
                <c:pt idx="451">
                  <c:v>6077</c:v>
                </c:pt>
                <c:pt idx="452">
                  <c:v>9386</c:v>
                </c:pt>
                <c:pt idx="453">
                  <c:v>12181</c:v>
                </c:pt>
                <c:pt idx="454">
                  <c:v>5937</c:v>
                </c:pt>
                <c:pt idx="455">
                  <c:v>5706</c:v>
                </c:pt>
                <c:pt idx="456">
                  <c:v>9421</c:v>
                </c:pt>
                <c:pt idx="457">
                  <c:v>13207</c:v>
                </c:pt>
                <c:pt idx="458">
                  <c:v>18936</c:v>
                </c:pt>
                <c:pt idx="459">
                  <c:v>13503</c:v>
                </c:pt>
                <c:pt idx="460">
                  <c:v>10600</c:v>
                </c:pt>
                <c:pt idx="461">
                  <c:v>3591</c:v>
                </c:pt>
                <c:pt idx="462">
                  <c:v>4836</c:v>
                </c:pt>
                <c:pt idx="463">
                  <c:v>4348</c:v>
                </c:pt>
                <c:pt idx="464">
                  <c:v>2451</c:v>
                </c:pt>
                <c:pt idx="465">
                  <c:v>1814</c:v>
                </c:pt>
                <c:pt idx="466">
                  <c:v>2770</c:v>
                </c:pt>
                <c:pt idx="467">
                  <c:v>3072</c:v>
                </c:pt>
                <c:pt idx="468">
                  <c:v>1934</c:v>
                </c:pt>
                <c:pt idx="469">
                  <c:v>2019</c:v>
                </c:pt>
                <c:pt idx="470">
                  <c:v>979</c:v>
                </c:pt>
                <c:pt idx="471">
                  <c:v>1398</c:v>
                </c:pt>
                <c:pt idx="472">
                  <c:v>1198</c:v>
                </c:pt>
                <c:pt idx="473">
                  <c:v>2485</c:v>
                </c:pt>
                <c:pt idx="474">
                  <c:v>3172</c:v>
                </c:pt>
                <c:pt idx="475">
                  <c:v>1497</c:v>
                </c:pt>
                <c:pt idx="476">
                  <c:v>1365</c:v>
                </c:pt>
                <c:pt idx="477">
                  <c:v>1353</c:v>
                </c:pt>
                <c:pt idx="478">
                  <c:v>3439</c:v>
                </c:pt>
                <c:pt idx="479">
                  <c:v>1434</c:v>
                </c:pt>
                <c:pt idx="480">
                  <c:v>8892</c:v>
                </c:pt>
                <c:pt idx="481">
                  <c:v>13144</c:v>
                </c:pt>
                <c:pt idx="482">
                  <c:v>5179</c:v>
                </c:pt>
                <c:pt idx="483">
                  <c:v>5014</c:v>
                </c:pt>
                <c:pt idx="484">
                  <c:v>4936</c:v>
                </c:pt>
                <c:pt idx="485">
                  <c:v>5150</c:v>
                </c:pt>
                <c:pt idx="486">
                  <c:v>9986</c:v>
                </c:pt>
                <c:pt idx="487">
                  <c:v>12937</c:v>
                </c:pt>
                <c:pt idx="488">
                  <c:v>12217</c:v>
                </c:pt>
                <c:pt idx="489">
                  <c:v>6721</c:v>
                </c:pt>
                <c:pt idx="490">
                  <c:v>8283</c:v>
                </c:pt>
                <c:pt idx="491">
                  <c:v>6191</c:v>
                </c:pt>
                <c:pt idx="492">
                  <c:v>5959</c:v>
                </c:pt>
                <c:pt idx="493">
                  <c:v>2848</c:v>
                </c:pt>
                <c:pt idx="494">
                  <c:v>8748</c:v>
                </c:pt>
                <c:pt idx="495">
                  <c:v>10329</c:v>
                </c:pt>
                <c:pt idx="496">
                  <c:v>4410</c:v>
                </c:pt>
                <c:pt idx="497">
                  <c:v>5257</c:v>
                </c:pt>
                <c:pt idx="498">
                  <c:v>5118</c:v>
                </c:pt>
                <c:pt idx="499">
                  <c:v>4410</c:v>
                </c:pt>
                <c:pt idx="500">
                  <c:v>3952</c:v>
                </c:pt>
                <c:pt idx="501">
                  <c:v>10084</c:v>
                </c:pt>
                <c:pt idx="502">
                  <c:v>10964</c:v>
                </c:pt>
                <c:pt idx="503">
                  <c:v>4695</c:v>
                </c:pt>
                <c:pt idx="504">
                  <c:v>5205</c:v>
                </c:pt>
                <c:pt idx="505">
                  <c:v>3638</c:v>
                </c:pt>
                <c:pt idx="506">
                  <c:v>4394</c:v>
                </c:pt>
                <c:pt idx="507">
                  <c:v>2012</c:v>
                </c:pt>
                <c:pt idx="508">
                  <c:v>8526</c:v>
                </c:pt>
                <c:pt idx="509">
                  <c:v>11096</c:v>
                </c:pt>
                <c:pt idx="510">
                  <c:v>4489</c:v>
                </c:pt>
                <c:pt idx="511">
                  <c:v>6795</c:v>
                </c:pt>
                <c:pt idx="512">
                  <c:v>5283</c:v>
                </c:pt>
                <c:pt idx="513">
                  <c:v>6453</c:v>
                </c:pt>
                <c:pt idx="514">
                  <c:v>5770</c:v>
                </c:pt>
                <c:pt idx="515">
                  <c:v>12507</c:v>
                </c:pt>
                <c:pt idx="516">
                  <c:v>14475</c:v>
                </c:pt>
                <c:pt idx="517">
                  <c:v>7009</c:v>
                </c:pt>
                <c:pt idx="518">
                  <c:v>11688</c:v>
                </c:pt>
                <c:pt idx="519">
                  <c:v>8863</c:v>
                </c:pt>
                <c:pt idx="520">
                  <c:v>7148</c:v>
                </c:pt>
                <c:pt idx="521">
                  <c:v>5326</c:v>
                </c:pt>
                <c:pt idx="522">
                  <c:v>7775</c:v>
                </c:pt>
                <c:pt idx="523">
                  <c:v>9255</c:v>
                </c:pt>
                <c:pt idx="524">
                  <c:v>4758</c:v>
                </c:pt>
                <c:pt idx="525">
                  <c:v>2613</c:v>
                </c:pt>
                <c:pt idx="526">
                  <c:v>1830</c:v>
                </c:pt>
                <c:pt idx="527">
                  <c:v>1694</c:v>
                </c:pt>
                <c:pt idx="528">
                  <c:v>1642</c:v>
                </c:pt>
                <c:pt idx="529">
                  <c:v>3690</c:v>
                </c:pt>
                <c:pt idx="530">
                  <c:v>4404</c:v>
                </c:pt>
                <c:pt idx="531">
                  <c:v>1992</c:v>
                </c:pt>
                <c:pt idx="532">
                  <c:v>3557</c:v>
                </c:pt>
                <c:pt idx="533">
                  <c:v>2395</c:v>
                </c:pt>
                <c:pt idx="534">
                  <c:v>2120</c:v>
                </c:pt>
                <c:pt idx="535">
                  <c:v>1875</c:v>
                </c:pt>
                <c:pt idx="536">
                  <c:v>3376</c:v>
                </c:pt>
                <c:pt idx="537">
                  <c:v>4027</c:v>
                </c:pt>
                <c:pt idx="538">
                  <c:v>2128</c:v>
                </c:pt>
                <c:pt idx="539">
                  <c:v>2046</c:v>
                </c:pt>
                <c:pt idx="540">
                  <c:v>1546</c:v>
                </c:pt>
                <c:pt idx="541">
                  <c:v>2822</c:v>
                </c:pt>
                <c:pt idx="542">
                  <c:v>4865</c:v>
                </c:pt>
                <c:pt idx="543">
                  <c:v>8450</c:v>
                </c:pt>
                <c:pt idx="544">
                  <c:v>9770</c:v>
                </c:pt>
                <c:pt idx="545">
                  <c:v>4914</c:v>
                </c:pt>
                <c:pt idx="546">
                  <c:v>4385</c:v>
                </c:pt>
                <c:pt idx="547">
                  <c:v>5627</c:v>
                </c:pt>
                <c:pt idx="548">
                  <c:v>8086</c:v>
                </c:pt>
                <c:pt idx="549">
                  <c:v>6639</c:v>
                </c:pt>
                <c:pt idx="550">
                  <c:v>7104</c:v>
                </c:pt>
                <c:pt idx="551">
                  <c:v>8364</c:v>
                </c:pt>
                <c:pt idx="552">
                  <c:v>4146</c:v>
                </c:pt>
                <c:pt idx="553">
                  <c:v>4601</c:v>
                </c:pt>
                <c:pt idx="554">
                  <c:v>3593</c:v>
                </c:pt>
                <c:pt idx="555">
                  <c:v>2114</c:v>
                </c:pt>
                <c:pt idx="556">
                  <c:v>1797</c:v>
                </c:pt>
                <c:pt idx="557">
                  <c:v>3195</c:v>
                </c:pt>
                <c:pt idx="558">
                  <c:v>3595</c:v>
                </c:pt>
                <c:pt idx="559">
                  <c:v>1467</c:v>
                </c:pt>
                <c:pt idx="560">
                  <c:v>1610</c:v>
                </c:pt>
                <c:pt idx="561">
                  <c:v>1307</c:v>
                </c:pt>
                <c:pt idx="562">
                  <c:v>2050</c:v>
                </c:pt>
                <c:pt idx="563">
                  <c:v>1849</c:v>
                </c:pt>
                <c:pt idx="564">
                  <c:v>3070</c:v>
                </c:pt>
                <c:pt idx="565">
                  <c:v>3322</c:v>
                </c:pt>
                <c:pt idx="566">
                  <c:v>1982</c:v>
                </c:pt>
                <c:pt idx="567">
                  <c:v>1787</c:v>
                </c:pt>
                <c:pt idx="568">
                  <c:v>1846</c:v>
                </c:pt>
                <c:pt idx="569">
                  <c:v>1142</c:v>
                </c:pt>
                <c:pt idx="570">
                  <c:v>1734</c:v>
                </c:pt>
                <c:pt idx="571">
                  <c:v>3259</c:v>
                </c:pt>
                <c:pt idx="572">
                  <c:v>3572</c:v>
                </c:pt>
                <c:pt idx="573">
                  <c:v>2109</c:v>
                </c:pt>
                <c:pt idx="574">
                  <c:v>2242</c:v>
                </c:pt>
                <c:pt idx="575">
                  <c:v>1474</c:v>
                </c:pt>
                <c:pt idx="576">
                  <c:v>1381</c:v>
                </c:pt>
                <c:pt idx="577">
                  <c:v>1423</c:v>
                </c:pt>
                <c:pt idx="578">
                  <c:v>3740</c:v>
                </c:pt>
                <c:pt idx="579">
                  <c:v>4453</c:v>
                </c:pt>
                <c:pt idx="580">
                  <c:v>2258</c:v>
                </c:pt>
                <c:pt idx="581">
                  <c:v>2074</c:v>
                </c:pt>
                <c:pt idx="582">
                  <c:v>2007</c:v>
                </c:pt>
                <c:pt idx="583">
                  <c:v>1948</c:v>
                </c:pt>
                <c:pt idx="584">
                  <c:v>1922</c:v>
                </c:pt>
                <c:pt idx="585">
                  <c:v>3088</c:v>
                </c:pt>
                <c:pt idx="586">
                  <c:v>3388</c:v>
                </c:pt>
                <c:pt idx="587">
                  <c:v>1944</c:v>
                </c:pt>
                <c:pt idx="588">
                  <c:v>1812</c:v>
                </c:pt>
                <c:pt idx="589">
                  <c:v>1563</c:v>
                </c:pt>
                <c:pt idx="590">
                  <c:v>1171</c:v>
                </c:pt>
                <c:pt idx="591">
                  <c:v>1035</c:v>
                </c:pt>
                <c:pt idx="592">
                  <c:v>2247</c:v>
                </c:pt>
                <c:pt idx="593">
                  <c:v>3068</c:v>
                </c:pt>
                <c:pt idx="594">
                  <c:v>1866</c:v>
                </c:pt>
                <c:pt idx="595">
                  <c:v>1690</c:v>
                </c:pt>
                <c:pt idx="596">
                  <c:v>922</c:v>
                </c:pt>
                <c:pt idx="597">
                  <c:v>604</c:v>
                </c:pt>
                <c:pt idx="598">
                  <c:v>643</c:v>
                </c:pt>
                <c:pt idx="599">
                  <c:v>2006</c:v>
                </c:pt>
                <c:pt idx="600">
                  <c:v>2677</c:v>
                </c:pt>
                <c:pt idx="601">
                  <c:v>1467</c:v>
                </c:pt>
                <c:pt idx="602">
                  <c:v>1528</c:v>
                </c:pt>
                <c:pt idx="603">
                  <c:v>6360</c:v>
                </c:pt>
                <c:pt idx="604">
                  <c:v>8035</c:v>
                </c:pt>
                <c:pt idx="605">
                  <c:v>6675</c:v>
                </c:pt>
                <c:pt idx="606">
                  <c:v>11330</c:v>
                </c:pt>
                <c:pt idx="607">
                  <c:v>13484</c:v>
                </c:pt>
                <c:pt idx="608">
                  <c:v>5913</c:v>
                </c:pt>
                <c:pt idx="609">
                  <c:v>9721</c:v>
                </c:pt>
                <c:pt idx="610">
                  <c:v>11257</c:v>
                </c:pt>
                <c:pt idx="611">
                  <c:v>10102</c:v>
                </c:pt>
                <c:pt idx="612">
                  <c:v>7938</c:v>
                </c:pt>
                <c:pt idx="613">
                  <c:v>9936</c:v>
                </c:pt>
                <c:pt idx="614">
                  <c:v>10643</c:v>
                </c:pt>
                <c:pt idx="615">
                  <c:v>4800</c:v>
                </c:pt>
                <c:pt idx="616">
                  <c:v>5228</c:v>
                </c:pt>
                <c:pt idx="617">
                  <c:v>1810</c:v>
                </c:pt>
                <c:pt idx="618">
                  <c:v>1961</c:v>
                </c:pt>
                <c:pt idx="619">
                  <c:v>1232</c:v>
                </c:pt>
                <c:pt idx="620">
                  <c:v>2194</c:v>
                </c:pt>
                <c:pt idx="621">
                  <c:v>1469</c:v>
                </c:pt>
                <c:pt idx="622">
                  <c:v>829</c:v>
                </c:pt>
                <c:pt idx="623">
                  <c:v>1329</c:v>
                </c:pt>
                <c:pt idx="624">
                  <c:v>1300</c:v>
                </c:pt>
                <c:pt idx="625">
                  <c:v>773</c:v>
                </c:pt>
                <c:pt idx="626">
                  <c:v>760</c:v>
                </c:pt>
                <c:pt idx="627">
                  <c:v>1755</c:v>
                </c:pt>
                <c:pt idx="628">
                  <c:v>1766</c:v>
                </c:pt>
                <c:pt idx="629">
                  <c:v>1078</c:v>
                </c:pt>
                <c:pt idx="630">
                  <c:v>1124</c:v>
                </c:pt>
                <c:pt idx="631">
                  <c:v>1182</c:v>
                </c:pt>
                <c:pt idx="632">
                  <c:v>3725</c:v>
                </c:pt>
                <c:pt idx="633">
                  <c:v>4492</c:v>
                </c:pt>
                <c:pt idx="634">
                  <c:v>11030</c:v>
                </c:pt>
                <c:pt idx="635">
                  <c:v>10528</c:v>
                </c:pt>
                <c:pt idx="636">
                  <c:v>4895</c:v>
                </c:pt>
                <c:pt idx="637">
                  <c:v>5720</c:v>
                </c:pt>
                <c:pt idx="638">
                  <c:v>4288</c:v>
                </c:pt>
                <c:pt idx="639">
                  <c:v>9693</c:v>
                </c:pt>
                <c:pt idx="640">
                  <c:v>12065</c:v>
                </c:pt>
                <c:pt idx="641">
                  <c:v>11758</c:v>
                </c:pt>
                <c:pt idx="642">
                  <c:v>13508</c:v>
                </c:pt>
                <c:pt idx="643">
                  <c:v>6085</c:v>
                </c:pt>
                <c:pt idx="644">
                  <c:v>8828</c:v>
                </c:pt>
                <c:pt idx="645">
                  <c:v>6636</c:v>
                </c:pt>
                <c:pt idx="646">
                  <c:v>1622</c:v>
                </c:pt>
                <c:pt idx="647">
                  <c:v>1512</c:v>
                </c:pt>
                <c:pt idx="648">
                  <c:v>3211</c:v>
                </c:pt>
                <c:pt idx="649">
                  <c:v>3037</c:v>
                </c:pt>
                <c:pt idx="650">
                  <c:v>1456</c:v>
                </c:pt>
                <c:pt idx="651">
                  <c:v>1465</c:v>
                </c:pt>
                <c:pt idx="652">
                  <c:v>1018</c:v>
                </c:pt>
                <c:pt idx="653">
                  <c:v>1070</c:v>
                </c:pt>
                <c:pt idx="654">
                  <c:v>1357</c:v>
                </c:pt>
                <c:pt idx="655">
                  <c:v>2810</c:v>
                </c:pt>
                <c:pt idx="656">
                  <c:v>2829</c:v>
                </c:pt>
                <c:pt idx="657">
                  <c:v>1517</c:v>
                </c:pt>
                <c:pt idx="658">
                  <c:v>1399</c:v>
                </c:pt>
                <c:pt idx="659">
                  <c:v>1067</c:v>
                </c:pt>
                <c:pt idx="660">
                  <c:v>1361</c:v>
                </c:pt>
                <c:pt idx="661">
                  <c:v>1419</c:v>
                </c:pt>
                <c:pt idx="662">
                  <c:v>5042</c:v>
                </c:pt>
                <c:pt idx="663">
                  <c:v>6872</c:v>
                </c:pt>
                <c:pt idx="664">
                  <c:v>3218</c:v>
                </c:pt>
                <c:pt idx="665">
                  <c:v>3347</c:v>
                </c:pt>
                <c:pt idx="666">
                  <c:v>3177</c:v>
                </c:pt>
                <c:pt idx="667">
                  <c:v>4532</c:v>
                </c:pt>
                <c:pt idx="668">
                  <c:v>3231</c:v>
                </c:pt>
                <c:pt idx="669">
                  <c:v>7731</c:v>
                </c:pt>
                <c:pt idx="670">
                  <c:v>11148</c:v>
                </c:pt>
                <c:pt idx="671">
                  <c:v>7459</c:v>
                </c:pt>
                <c:pt idx="672">
                  <c:v>7316</c:v>
                </c:pt>
                <c:pt idx="673">
                  <c:v>5211</c:v>
                </c:pt>
                <c:pt idx="674">
                  <c:v>5731</c:v>
                </c:pt>
                <c:pt idx="675">
                  <c:v>3036</c:v>
                </c:pt>
                <c:pt idx="676">
                  <c:v>5822</c:v>
                </c:pt>
                <c:pt idx="677">
                  <c:v>7987</c:v>
                </c:pt>
                <c:pt idx="678">
                  <c:v>3640</c:v>
                </c:pt>
                <c:pt idx="679">
                  <c:v>2338</c:v>
                </c:pt>
                <c:pt idx="680">
                  <c:v>3744</c:v>
                </c:pt>
                <c:pt idx="681">
                  <c:v>4216</c:v>
                </c:pt>
                <c:pt idx="682">
                  <c:v>4000</c:v>
                </c:pt>
                <c:pt idx="683">
                  <c:v>10204</c:v>
                </c:pt>
                <c:pt idx="684">
                  <c:v>10769</c:v>
                </c:pt>
                <c:pt idx="685">
                  <c:v>4803</c:v>
                </c:pt>
                <c:pt idx="686">
                  <c:v>5042</c:v>
                </c:pt>
                <c:pt idx="687">
                  <c:v>4342</c:v>
                </c:pt>
                <c:pt idx="688">
                  <c:v>4202</c:v>
                </c:pt>
                <c:pt idx="689">
                  <c:v>4151</c:v>
                </c:pt>
                <c:pt idx="690">
                  <c:v>8567</c:v>
                </c:pt>
                <c:pt idx="691">
                  <c:v>8811</c:v>
                </c:pt>
                <c:pt idx="692">
                  <c:v>4345</c:v>
                </c:pt>
                <c:pt idx="693">
                  <c:v>1937</c:v>
                </c:pt>
                <c:pt idx="694">
                  <c:v>3160</c:v>
                </c:pt>
                <c:pt idx="695">
                  <c:v>6924</c:v>
                </c:pt>
                <c:pt idx="696">
                  <c:v>9273</c:v>
                </c:pt>
                <c:pt idx="697">
                  <c:v>11257</c:v>
                </c:pt>
                <c:pt idx="698">
                  <c:v>13019</c:v>
                </c:pt>
                <c:pt idx="699">
                  <c:v>7139</c:v>
                </c:pt>
                <c:pt idx="700">
                  <c:v>7423</c:v>
                </c:pt>
                <c:pt idx="701">
                  <c:v>7474</c:v>
                </c:pt>
                <c:pt idx="702">
                  <c:v>7056</c:v>
                </c:pt>
                <c:pt idx="703">
                  <c:v>5732</c:v>
                </c:pt>
                <c:pt idx="704">
                  <c:v>9038</c:v>
                </c:pt>
                <c:pt idx="705">
                  <c:v>10737</c:v>
                </c:pt>
                <c:pt idx="706">
                  <c:v>5505</c:v>
                </c:pt>
                <c:pt idx="707">
                  <c:v>2198</c:v>
                </c:pt>
                <c:pt idx="708">
                  <c:v>3190</c:v>
                </c:pt>
                <c:pt idx="709">
                  <c:v>3814</c:v>
                </c:pt>
                <c:pt idx="710">
                  <c:v>3610</c:v>
                </c:pt>
                <c:pt idx="711">
                  <c:v>6227</c:v>
                </c:pt>
                <c:pt idx="712">
                  <c:v>9422</c:v>
                </c:pt>
                <c:pt idx="713">
                  <c:v>5014</c:v>
                </c:pt>
                <c:pt idx="714">
                  <c:v>4715</c:v>
                </c:pt>
                <c:pt idx="715">
                  <c:v>6212</c:v>
                </c:pt>
                <c:pt idx="716">
                  <c:v>6585</c:v>
                </c:pt>
                <c:pt idx="717">
                  <c:v>6051</c:v>
                </c:pt>
                <c:pt idx="718">
                  <c:v>7750</c:v>
                </c:pt>
                <c:pt idx="719">
                  <c:v>9490</c:v>
                </c:pt>
                <c:pt idx="720">
                  <c:v>4382</c:v>
                </c:pt>
                <c:pt idx="721">
                  <c:v>8196</c:v>
                </c:pt>
                <c:pt idx="722">
                  <c:v>8863</c:v>
                </c:pt>
                <c:pt idx="723">
                  <c:v>6534</c:v>
                </c:pt>
                <c:pt idx="724">
                  <c:v>9540</c:v>
                </c:pt>
                <c:pt idx="725">
                  <c:v>3256</c:v>
                </c:pt>
                <c:pt idx="726">
                  <c:v>2013</c:v>
                </c:pt>
                <c:pt idx="727">
                  <c:v>1692</c:v>
                </c:pt>
                <c:pt idx="728">
                  <c:v>3234</c:v>
                </c:pt>
                <c:pt idx="729">
                  <c:v>4592</c:v>
                </c:pt>
                <c:pt idx="730">
                  <c:v>5945</c:v>
                </c:pt>
                <c:pt idx="731">
                  <c:v>9266</c:v>
                </c:pt>
                <c:pt idx="732">
                  <c:v>3179</c:v>
                </c:pt>
                <c:pt idx="733">
                  <c:v>7479</c:v>
                </c:pt>
                <c:pt idx="734">
                  <c:v>4694</c:v>
                </c:pt>
                <c:pt idx="735">
                  <c:v>7843</c:v>
                </c:pt>
                <c:pt idx="736">
                  <c:v>6150</c:v>
                </c:pt>
                <c:pt idx="737">
                  <c:v>2401</c:v>
                </c:pt>
                <c:pt idx="738">
                  <c:v>1808</c:v>
                </c:pt>
                <c:pt idx="739">
                  <c:v>2594</c:v>
                </c:pt>
                <c:pt idx="740">
                  <c:v>3274</c:v>
                </c:pt>
                <c:pt idx="741">
                  <c:v>2207</c:v>
                </c:pt>
                <c:pt idx="742">
                  <c:v>2949</c:v>
                </c:pt>
                <c:pt idx="743">
                  <c:v>2417</c:v>
                </c:pt>
                <c:pt idx="744">
                  <c:v>1644</c:v>
                </c:pt>
                <c:pt idx="745">
                  <c:v>1499</c:v>
                </c:pt>
                <c:pt idx="746">
                  <c:v>3648</c:v>
                </c:pt>
                <c:pt idx="747">
                  <c:v>4652</c:v>
                </c:pt>
                <c:pt idx="748">
                  <c:v>2252</c:v>
                </c:pt>
                <c:pt idx="749">
                  <c:v>2357</c:v>
                </c:pt>
                <c:pt idx="750">
                  <c:v>1715</c:v>
                </c:pt>
                <c:pt idx="751">
                  <c:v>4776</c:v>
                </c:pt>
                <c:pt idx="752">
                  <c:v>1628</c:v>
                </c:pt>
                <c:pt idx="753">
                  <c:v>7806</c:v>
                </c:pt>
                <c:pt idx="754">
                  <c:v>9210</c:v>
                </c:pt>
                <c:pt idx="755">
                  <c:v>4351</c:v>
                </c:pt>
                <c:pt idx="756">
                  <c:v>6278</c:v>
                </c:pt>
                <c:pt idx="757">
                  <c:v>5992</c:v>
                </c:pt>
                <c:pt idx="758">
                  <c:v>6265</c:v>
                </c:pt>
                <c:pt idx="759">
                  <c:v>5723</c:v>
                </c:pt>
                <c:pt idx="760">
                  <c:v>11900</c:v>
                </c:pt>
                <c:pt idx="761">
                  <c:v>15345</c:v>
                </c:pt>
                <c:pt idx="762">
                  <c:v>6525</c:v>
                </c:pt>
                <c:pt idx="763">
                  <c:v>10153</c:v>
                </c:pt>
                <c:pt idx="764">
                  <c:v>8116</c:v>
                </c:pt>
                <c:pt idx="765">
                  <c:v>7712</c:v>
                </c:pt>
                <c:pt idx="766">
                  <c:v>5759</c:v>
                </c:pt>
                <c:pt idx="767">
                  <c:v>9501</c:v>
                </c:pt>
                <c:pt idx="768">
                  <c:v>10840</c:v>
                </c:pt>
                <c:pt idx="769">
                  <c:v>5089</c:v>
                </c:pt>
                <c:pt idx="770">
                  <c:v>6087</c:v>
                </c:pt>
                <c:pt idx="771">
                  <c:v>2053</c:v>
                </c:pt>
                <c:pt idx="772">
                  <c:v>1825</c:v>
                </c:pt>
                <c:pt idx="773">
                  <c:v>1525</c:v>
                </c:pt>
                <c:pt idx="774">
                  <c:v>3542</c:v>
                </c:pt>
                <c:pt idx="775">
                  <c:v>4105</c:v>
                </c:pt>
                <c:pt idx="776">
                  <c:v>2094</c:v>
                </c:pt>
                <c:pt idx="777">
                  <c:v>2940</c:v>
                </c:pt>
                <c:pt idx="778">
                  <c:v>1841</c:v>
                </c:pt>
                <c:pt idx="779">
                  <c:v>4529</c:v>
                </c:pt>
                <c:pt idx="780">
                  <c:v>1658</c:v>
                </c:pt>
                <c:pt idx="781">
                  <c:v>3841</c:v>
                </c:pt>
                <c:pt idx="782">
                  <c:v>9260</c:v>
                </c:pt>
                <c:pt idx="783">
                  <c:v>2308</c:v>
                </c:pt>
                <c:pt idx="784">
                  <c:v>2028</c:v>
                </c:pt>
                <c:pt idx="785">
                  <c:v>1301</c:v>
                </c:pt>
                <c:pt idx="786">
                  <c:v>2213</c:v>
                </c:pt>
                <c:pt idx="787">
                  <c:v>4404</c:v>
                </c:pt>
                <c:pt idx="788">
                  <c:v>4935</c:v>
                </c:pt>
                <c:pt idx="789">
                  <c:v>5609</c:v>
                </c:pt>
                <c:pt idx="790">
                  <c:v>3452</c:v>
                </c:pt>
                <c:pt idx="791">
                  <c:v>4270</c:v>
                </c:pt>
                <c:pt idx="792">
                  <c:v>4719</c:v>
                </c:pt>
                <c:pt idx="793">
                  <c:v>4451</c:v>
                </c:pt>
                <c:pt idx="794">
                  <c:v>3364</c:v>
                </c:pt>
                <c:pt idx="795">
                  <c:v>3665</c:v>
                </c:pt>
                <c:pt idx="796">
                  <c:v>3889</c:v>
                </c:pt>
                <c:pt idx="797">
                  <c:v>1882</c:v>
                </c:pt>
                <c:pt idx="798">
                  <c:v>2405</c:v>
                </c:pt>
                <c:pt idx="799">
                  <c:v>1577</c:v>
                </c:pt>
                <c:pt idx="800">
                  <c:v>913</c:v>
                </c:pt>
                <c:pt idx="801">
                  <c:v>892</c:v>
                </c:pt>
                <c:pt idx="802">
                  <c:v>1855</c:v>
                </c:pt>
                <c:pt idx="803">
                  <c:v>1897</c:v>
                </c:pt>
                <c:pt idx="804">
                  <c:v>883</c:v>
                </c:pt>
                <c:pt idx="805">
                  <c:v>1071</c:v>
                </c:pt>
                <c:pt idx="806">
                  <c:v>1320</c:v>
                </c:pt>
                <c:pt idx="807">
                  <c:v>997</c:v>
                </c:pt>
                <c:pt idx="808">
                  <c:v>817</c:v>
                </c:pt>
                <c:pt idx="809">
                  <c:v>1866</c:v>
                </c:pt>
                <c:pt idx="810">
                  <c:v>2211</c:v>
                </c:pt>
                <c:pt idx="811">
                  <c:v>1304</c:v>
                </c:pt>
                <c:pt idx="812">
                  <c:v>1143</c:v>
                </c:pt>
                <c:pt idx="813">
                  <c:v>1573</c:v>
                </c:pt>
                <c:pt idx="814">
                  <c:v>2065</c:v>
                </c:pt>
                <c:pt idx="815">
                  <c:v>6588</c:v>
                </c:pt>
                <c:pt idx="816">
                  <c:v>5652</c:v>
                </c:pt>
                <c:pt idx="817">
                  <c:v>4103</c:v>
                </c:pt>
                <c:pt idx="818">
                  <c:v>1466</c:v>
                </c:pt>
                <c:pt idx="819">
                  <c:v>2162</c:v>
                </c:pt>
                <c:pt idx="820">
                  <c:v>2155</c:v>
                </c:pt>
                <c:pt idx="821">
                  <c:v>1746</c:v>
                </c:pt>
                <c:pt idx="822">
                  <c:v>3554</c:v>
                </c:pt>
                <c:pt idx="823">
                  <c:v>6282</c:v>
                </c:pt>
                <c:pt idx="824">
                  <c:v>5259</c:v>
                </c:pt>
                <c:pt idx="825">
                  <c:v>2446</c:v>
                </c:pt>
                <c:pt idx="826">
                  <c:v>3345</c:v>
                </c:pt>
                <c:pt idx="827">
                  <c:v>2048</c:v>
                </c:pt>
                <c:pt idx="828">
                  <c:v>1303</c:v>
                </c:pt>
                <c:pt idx="829">
                  <c:v>4413</c:v>
                </c:pt>
                <c:pt idx="830">
                  <c:v>7494</c:v>
                </c:pt>
                <c:pt idx="831">
                  <c:v>7738</c:v>
                </c:pt>
                <c:pt idx="832">
                  <c:v>2958</c:v>
                </c:pt>
                <c:pt idx="833">
                  <c:v>3713</c:v>
                </c:pt>
                <c:pt idx="834">
                  <c:v>3504</c:v>
                </c:pt>
                <c:pt idx="835">
                  <c:v>3534</c:v>
                </c:pt>
                <c:pt idx="836">
                  <c:v>4601</c:v>
                </c:pt>
                <c:pt idx="837">
                  <c:v>10045</c:v>
                </c:pt>
                <c:pt idx="838">
                  <c:v>9301</c:v>
                </c:pt>
                <c:pt idx="839">
                  <c:v>4678</c:v>
                </c:pt>
                <c:pt idx="840">
                  <c:v>4294</c:v>
                </c:pt>
                <c:pt idx="841">
                  <c:v>3606</c:v>
                </c:pt>
                <c:pt idx="842">
                  <c:v>4838</c:v>
                </c:pt>
                <c:pt idx="843">
                  <c:v>4914</c:v>
                </c:pt>
                <c:pt idx="844">
                  <c:v>10269</c:v>
                </c:pt>
                <c:pt idx="845">
                  <c:v>12317</c:v>
                </c:pt>
                <c:pt idx="846">
                  <c:v>5453</c:v>
                </c:pt>
                <c:pt idx="847">
                  <c:v>7372</c:v>
                </c:pt>
                <c:pt idx="848">
                  <c:v>8211</c:v>
                </c:pt>
                <c:pt idx="849">
                  <c:v>9182</c:v>
                </c:pt>
                <c:pt idx="850">
                  <c:v>7520</c:v>
                </c:pt>
                <c:pt idx="851">
                  <c:v>13321</c:v>
                </c:pt>
                <c:pt idx="852">
                  <c:v>16276</c:v>
                </c:pt>
                <c:pt idx="853">
                  <c:v>10388</c:v>
                </c:pt>
                <c:pt idx="854">
                  <c:v>8298</c:v>
                </c:pt>
                <c:pt idx="855">
                  <c:v>8717</c:v>
                </c:pt>
                <c:pt idx="856">
                  <c:v>8364</c:v>
                </c:pt>
                <c:pt idx="857">
                  <c:v>6968</c:v>
                </c:pt>
                <c:pt idx="858">
                  <c:v>9973</c:v>
                </c:pt>
                <c:pt idx="859">
                  <c:v>11363</c:v>
                </c:pt>
                <c:pt idx="860">
                  <c:v>4074</c:v>
                </c:pt>
                <c:pt idx="861">
                  <c:v>1579</c:v>
                </c:pt>
                <c:pt idx="862">
                  <c:v>1016</c:v>
                </c:pt>
                <c:pt idx="863">
                  <c:v>832</c:v>
                </c:pt>
                <c:pt idx="864">
                  <c:v>647</c:v>
                </c:pt>
                <c:pt idx="865">
                  <c:v>1898</c:v>
                </c:pt>
                <c:pt idx="866">
                  <c:v>1961</c:v>
                </c:pt>
                <c:pt idx="867">
                  <c:v>1224</c:v>
                </c:pt>
                <c:pt idx="868">
                  <c:v>1019</c:v>
                </c:pt>
                <c:pt idx="869">
                  <c:v>930</c:v>
                </c:pt>
                <c:pt idx="870">
                  <c:v>818</c:v>
                </c:pt>
                <c:pt idx="871">
                  <c:v>937</c:v>
                </c:pt>
                <c:pt idx="872">
                  <c:v>2302</c:v>
                </c:pt>
                <c:pt idx="873">
                  <c:v>2363</c:v>
                </c:pt>
                <c:pt idx="874">
                  <c:v>1466</c:v>
                </c:pt>
                <c:pt idx="875">
                  <c:v>1644</c:v>
                </c:pt>
                <c:pt idx="876">
                  <c:v>3224</c:v>
                </c:pt>
                <c:pt idx="877">
                  <c:v>7392</c:v>
                </c:pt>
                <c:pt idx="878">
                  <c:v>6138</c:v>
                </c:pt>
                <c:pt idx="879">
                  <c:v>10624</c:v>
                </c:pt>
                <c:pt idx="880">
                  <c:v>11590</c:v>
                </c:pt>
                <c:pt idx="881">
                  <c:v>5959</c:v>
                </c:pt>
                <c:pt idx="882">
                  <c:v>5048</c:v>
                </c:pt>
                <c:pt idx="883">
                  <c:v>7542</c:v>
                </c:pt>
                <c:pt idx="884">
                  <c:v>10761</c:v>
                </c:pt>
                <c:pt idx="885">
                  <c:v>8120</c:v>
                </c:pt>
                <c:pt idx="886">
                  <c:v>10896</c:v>
                </c:pt>
                <c:pt idx="887">
                  <c:v>11726</c:v>
                </c:pt>
                <c:pt idx="888">
                  <c:v>6007</c:v>
                </c:pt>
                <c:pt idx="889">
                  <c:v>5185</c:v>
                </c:pt>
                <c:pt idx="890">
                  <c:v>1675</c:v>
                </c:pt>
                <c:pt idx="891">
                  <c:v>4765</c:v>
                </c:pt>
                <c:pt idx="892">
                  <c:v>3953</c:v>
                </c:pt>
                <c:pt idx="893">
                  <c:v>7190</c:v>
                </c:pt>
                <c:pt idx="894">
                  <c:v>8577</c:v>
                </c:pt>
                <c:pt idx="895">
                  <c:v>3943</c:v>
                </c:pt>
                <c:pt idx="896">
                  <c:v>3707</c:v>
                </c:pt>
                <c:pt idx="897">
                  <c:v>3054</c:v>
                </c:pt>
                <c:pt idx="898">
                  <c:v>6541</c:v>
                </c:pt>
                <c:pt idx="899">
                  <c:v>5749</c:v>
                </c:pt>
                <c:pt idx="900">
                  <c:v>9385</c:v>
                </c:pt>
                <c:pt idx="901">
                  <c:v>9012</c:v>
                </c:pt>
                <c:pt idx="902">
                  <c:v>3831</c:v>
                </c:pt>
                <c:pt idx="903">
                  <c:v>4097</c:v>
                </c:pt>
                <c:pt idx="904">
                  <c:v>3509</c:v>
                </c:pt>
                <c:pt idx="905">
                  <c:v>953</c:v>
                </c:pt>
                <c:pt idx="906">
                  <c:v>4305</c:v>
                </c:pt>
                <c:pt idx="907">
                  <c:v>11667</c:v>
                </c:pt>
                <c:pt idx="908">
                  <c:v>13793</c:v>
                </c:pt>
                <c:pt idx="909">
                  <c:v>6641</c:v>
                </c:pt>
                <c:pt idx="910">
                  <c:v>7593</c:v>
                </c:pt>
                <c:pt idx="911">
                  <c:v>6007</c:v>
                </c:pt>
                <c:pt idx="912">
                  <c:v>6345</c:v>
                </c:pt>
                <c:pt idx="913">
                  <c:v>8482</c:v>
                </c:pt>
                <c:pt idx="914">
                  <c:v>14344</c:v>
                </c:pt>
                <c:pt idx="915">
                  <c:v>13609</c:v>
                </c:pt>
                <c:pt idx="916">
                  <c:v>7259</c:v>
                </c:pt>
                <c:pt idx="917">
                  <c:v>8431</c:v>
                </c:pt>
                <c:pt idx="918">
                  <c:v>6577</c:v>
                </c:pt>
                <c:pt idx="919">
                  <c:v>6098</c:v>
                </c:pt>
                <c:pt idx="920">
                  <c:v>1654</c:v>
                </c:pt>
                <c:pt idx="921">
                  <c:v>2073</c:v>
                </c:pt>
                <c:pt idx="922">
                  <c:v>1871</c:v>
                </c:pt>
                <c:pt idx="923">
                  <c:v>946</c:v>
                </c:pt>
                <c:pt idx="924">
                  <c:v>1090</c:v>
                </c:pt>
                <c:pt idx="925">
                  <c:v>876</c:v>
                </c:pt>
                <c:pt idx="926">
                  <c:v>790</c:v>
                </c:pt>
                <c:pt idx="927">
                  <c:v>723</c:v>
                </c:pt>
                <c:pt idx="928">
                  <c:v>1910</c:v>
                </c:pt>
                <c:pt idx="929">
                  <c:v>2266</c:v>
                </c:pt>
                <c:pt idx="930">
                  <c:v>1078</c:v>
                </c:pt>
                <c:pt idx="931">
                  <c:v>1227</c:v>
                </c:pt>
                <c:pt idx="932">
                  <c:v>900</c:v>
                </c:pt>
                <c:pt idx="933">
                  <c:v>1016</c:v>
                </c:pt>
                <c:pt idx="934">
                  <c:v>836</c:v>
                </c:pt>
                <c:pt idx="935">
                  <c:v>1454</c:v>
                </c:pt>
                <c:pt idx="936">
                  <c:v>1835</c:v>
                </c:pt>
                <c:pt idx="937">
                  <c:v>972</c:v>
                </c:pt>
                <c:pt idx="938">
                  <c:v>1024</c:v>
                </c:pt>
                <c:pt idx="939">
                  <c:v>1044</c:v>
                </c:pt>
                <c:pt idx="940">
                  <c:v>1611</c:v>
                </c:pt>
                <c:pt idx="941">
                  <c:v>1234</c:v>
                </c:pt>
                <c:pt idx="942">
                  <c:v>2223</c:v>
                </c:pt>
                <c:pt idx="943">
                  <c:v>2267</c:v>
                </c:pt>
                <c:pt idx="944">
                  <c:v>1415</c:v>
                </c:pt>
                <c:pt idx="945">
                  <c:v>1548</c:v>
                </c:pt>
                <c:pt idx="946">
                  <c:v>1679</c:v>
                </c:pt>
                <c:pt idx="947">
                  <c:v>1152</c:v>
                </c:pt>
                <c:pt idx="948">
                  <c:v>1101</c:v>
                </c:pt>
                <c:pt idx="949">
                  <c:v>1746</c:v>
                </c:pt>
                <c:pt idx="950">
                  <c:v>1700</c:v>
                </c:pt>
                <c:pt idx="951">
                  <c:v>715</c:v>
                </c:pt>
                <c:pt idx="952">
                  <c:v>897</c:v>
                </c:pt>
                <c:pt idx="953">
                  <c:v>733</c:v>
                </c:pt>
                <c:pt idx="954">
                  <c:v>4282</c:v>
                </c:pt>
                <c:pt idx="955">
                  <c:v>2867</c:v>
                </c:pt>
                <c:pt idx="956">
                  <c:v>6082</c:v>
                </c:pt>
                <c:pt idx="957">
                  <c:v>7771</c:v>
                </c:pt>
                <c:pt idx="958">
                  <c:v>3576</c:v>
                </c:pt>
                <c:pt idx="959">
                  <c:v>4649</c:v>
                </c:pt>
                <c:pt idx="960">
                  <c:v>3302</c:v>
                </c:pt>
                <c:pt idx="961">
                  <c:v>3536</c:v>
                </c:pt>
                <c:pt idx="962">
                  <c:v>3236</c:v>
                </c:pt>
                <c:pt idx="963">
                  <c:v>6646</c:v>
                </c:pt>
                <c:pt idx="964">
                  <c:v>7220</c:v>
                </c:pt>
                <c:pt idx="965">
                  <c:v>3958</c:v>
                </c:pt>
                <c:pt idx="966">
                  <c:v>3672</c:v>
                </c:pt>
                <c:pt idx="967">
                  <c:v>1035</c:v>
                </c:pt>
                <c:pt idx="968">
                  <c:v>3549</c:v>
                </c:pt>
                <c:pt idx="969">
                  <c:v>6647</c:v>
                </c:pt>
                <c:pt idx="970">
                  <c:v>9908</c:v>
                </c:pt>
                <c:pt idx="971">
                  <c:v>10393</c:v>
                </c:pt>
                <c:pt idx="972">
                  <c:v>4507</c:v>
                </c:pt>
                <c:pt idx="973">
                  <c:v>4672</c:v>
                </c:pt>
                <c:pt idx="974">
                  <c:v>3924</c:v>
                </c:pt>
                <c:pt idx="975">
                  <c:v>6918</c:v>
                </c:pt>
                <c:pt idx="976">
                  <c:v>9183</c:v>
                </c:pt>
                <c:pt idx="977">
                  <c:v>10830</c:v>
                </c:pt>
                <c:pt idx="978">
                  <c:v>10800</c:v>
                </c:pt>
                <c:pt idx="979">
                  <c:v>6119</c:v>
                </c:pt>
                <c:pt idx="980">
                  <c:v>6685</c:v>
                </c:pt>
                <c:pt idx="981">
                  <c:v>4519</c:v>
                </c:pt>
                <c:pt idx="982">
                  <c:v>1206</c:v>
                </c:pt>
                <c:pt idx="983">
                  <c:v>1029</c:v>
                </c:pt>
                <c:pt idx="984">
                  <c:v>1917</c:v>
                </c:pt>
                <c:pt idx="985">
                  <c:v>2108</c:v>
                </c:pt>
                <c:pt idx="986">
                  <c:v>1211</c:v>
                </c:pt>
                <c:pt idx="987">
                  <c:v>1291</c:v>
                </c:pt>
                <c:pt idx="988">
                  <c:v>755</c:v>
                </c:pt>
                <c:pt idx="989">
                  <c:v>508</c:v>
                </c:pt>
                <c:pt idx="990">
                  <c:v>1010</c:v>
                </c:pt>
                <c:pt idx="991">
                  <c:v>1733</c:v>
                </c:pt>
                <c:pt idx="992">
                  <c:v>2482</c:v>
                </c:pt>
                <c:pt idx="993">
                  <c:v>1235</c:v>
                </c:pt>
                <c:pt idx="994">
                  <c:v>1155</c:v>
                </c:pt>
                <c:pt idx="995">
                  <c:v>940</c:v>
                </c:pt>
                <c:pt idx="996">
                  <c:v>1241</c:v>
                </c:pt>
                <c:pt idx="997">
                  <c:v>1039</c:v>
                </c:pt>
                <c:pt idx="998">
                  <c:v>3657</c:v>
                </c:pt>
                <c:pt idx="999">
                  <c:v>3758</c:v>
                </c:pt>
                <c:pt idx="1000">
                  <c:v>1797</c:v>
                </c:pt>
                <c:pt idx="1001">
                  <c:v>1671</c:v>
                </c:pt>
                <c:pt idx="1002">
                  <c:v>1462</c:v>
                </c:pt>
                <c:pt idx="1003">
                  <c:v>1581</c:v>
                </c:pt>
                <c:pt idx="1004">
                  <c:v>1534</c:v>
                </c:pt>
                <c:pt idx="1005">
                  <c:v>4216</c:v>
                </c:pt>
                <c:pt idx="1006">
                  <c:v>5632</c:v>
                </c:pt>
                <c:pt idx="1007">
                  <c:v>3173</c:v>
                </c:pt>
                <c:pt idx="1008">
                  <c:v>3540</c:v>
                </c:pt>
                <c:pt idx="1009">
                  <c:v>2397</c:v>
                </c:pt>
                <c:pt idx="1010">
                  <c:v>1955</c:v>
                </c:pt>
                <c:pt idx="1011">
                  <c:v>1740</c:v>
                </c:pt>
                <c:pt idx="1012">
                  <c:v>2176</c:v>
                </c:pt>
                <c:pt idx="1013">
                  <c:v>2283</c:v>
                </c:pt>
                <c:pt idx="1014">
                  <c:v>1284</c:v>
                </c:pt>
                <c:pt idx="1015">
                  <c:v>1263</c:v>
                </c:pt>
                <c:pt idx="1016">
                  <c:v>896</c:v>
                </c:pt>
                <c:pt idx="1017">
                  <c:v>768</c:v>
                </c:pt>
                <c:pt idx="1018">
                  <c:v>521</c:v>
                </c:pt>
                <c:pt idx="1019">
                  <c:v>1618</c:v>
                </c:pt>
                <c:pt idx="1020">
                  <c:v>2147</c:v>
                </c:pt>
                <c:pt idx="1021">
                  <c:v>1335</c:v>
                </c:pt>
                <c:pt idx="1022">
                  <c:v>1332</c:v>
                </c:pt>
                <c:pt idx="1023">
                  <c:v>954</c:v>
                </c:pt>
                <c:pt idx="1024">
                  <c:v>877</c:v>
                </c:pt>
                <c:pt idx="1025">
                  <c:v>906</c:v>
                </c:pt>
                <c:pt idx="1026">
                  <c:v>2249</c:v>
                </c:pt>
                <c:pt idx="1027">
                  <c:v>2472</c:v>
                </c:pt>
                <c:pt idx="1028">
                  <c:v>1280</c:v>
                </c:pt>
                <c:pt idx="1029">
                  <c:v>940</c:v>
                </c:pt>
                <c:pt idx="1030">
                  <c:v>1650</c:v>
                </c:pt>
                <c:pt idx="1031">
                  <c:v>1467</c:v>
                </c:pt>
                <c:pt idx="1032">
                  <c:v>1257</c:v>
                </c:pt>
                <c:pt idx="1033">
                  <c:v>2405</c:v>
                </c:pt>
                <c:pt idx="1034">
                  <c:v>2929</c:v>
                </c:pt>
                <c:pt idx="1035">
                  <c:v>1582</c:v>
                </c:pt>
                <c:pt idx="1036">
                  <c:v>1639</c:v>
                </c:pt>
                <c:pt idx="1037">
                  <c:v>2971</c:v>
                </c:pt>
                <c:pt idx="1038">
                  <c:v>2284</c:v>
                </c:pt>
                <c:pt idx="1039">
                  <c:v>2266</c:v>
                </c:pt>
                <c:pt idx="1040">
                  <c:v>3938</c:v>
                </c:pt>
                <c:pt idx="1041">
                  <c:v>4720</c:v>
                </c:pt>
                <c:pt idx="1042">
                  <c:v>2537</c:v>
                </c:pt>
                <c:pt idx="1043">
                  <c:v>2621</c:v>
                </c:pt>
                <c:pt idx="1044">
                  <c:v>2341</c:v>
                </c:pt>
                <c:pt idx="1045">
                  <c:v>1901</c:v>
                </c:pt>
                <c:pt idx="1046">
                  <c:v>1666</c:v>
                </c:pt>
                <c:pt idx="1047">
                  <c:v>3748</c:v>
                </c:pt>
                <c:pt idx="1048">
                  <c:v>3843</c:v>
                </c:pt>
                <c:pt idx="1049">
                  <c:v>2281</c:v>
                </c:pt>
                <c:pt idx="1050">
                  <c:v>2046</c:v>
                </c:pt>
                <c:pt idx="1051">
                  <c:v>2181</c:v>
                </c:pt>
                <c:pt idx="1052">
                  <c:v>1763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A-48BA-9448-29FFB879D63F}"/>
            </c:ext>
          </c:extLst>
        </c:ser>
        <c:ser>
          <c:idx val="2"/>
          <c:order val="2"/>
          <c:tx>
            <c:strRef>
              <c:f>'pvt. daily kpi'!$D$4</c:f>
              <c:strCache>
                <c:ptCount val="1"/>
                <c:pt idx="0">
                  <c:v>Sum of UNIT_PRICE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'pvt. daily kpi'!$A$5:$A$1059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daily kpi'!$D$5:$D$1059</c:f>
              <c:numCache>
                <c:formatCode>_-[$R-1C09]* #,##0.00_-;\-[$R-1C09]* #,##0.00_-;_-[$R-1C09]* "-"??_-;_-@_-</c:formatCode>
                <c:ptCount val="1054"/>
                <c:pt idx="0">
                  <c:v>32.799999999999997</c:v>
                </c:pt>
                <c:pt idx="1">
                  <c:v>32.409999999999997</c:v>
                </c:pt>
                <c:pt idx="2">
                  <c:v>32.409999999999997</c:v>
                </c:pt>
                <c:pt idx="3">
                  <c:v>32.42</c:v>
                </c:pt>
                <c:pt idx="4">
                  <c:v>32.42</c:v>
                </c:pt>
                <c:pt idx="5">
                  <c:v>32.42</c:v>
                </c:pt>
                <c:pt idx="6">
                  <c:v>32.44</c:v>
                </c:pt>
                <c:pt idx="7">
                  <c:v>32.43</c:v>
                </c:pt>
                <c:pt idx="8">
                  <c:v>32.42</c:v>
                </c:pt>
                <c:pt idx="9">
                  <c:v>34.06</c:v>
                </c:pt>
                <c:pt idx="10">
                  <c:v>34.130000000000003</c:v>
                </c:pt>
                <c:pt idx="11">
                  <c:v>34.11</c:v>
                </c:pt>
                <c:pt idx="12">
                  <c:v>34.11</c:v>
                </c:pt>
                <c:pt idx="13">
                  <c:v>34.130000000000003</c:v>
                </c:pt>
                <c:pt idx="14">
                  <c:v>34.1</c:v>
                </c:pt>
                <c:pt idx="15">
                  <c:v>34.11</c:v>
                </c:pt>
                <c:pt idx="16">
                  <c:v>34.08</c:v>
                </c:pt>
                <c:pt idx="17">
                  <c:v>34.08</c:v>
                </c:pt>
                <c:pt idx="18">
                  <c:v>34.14</c:v>
                </c:pt>
                <c:pt idx="19">
                  <c:v>34.130000000000003</c:v>
                </c:pt>
                <c:pt idx="20">
                  <c:v>34.14</c:v>
                </c:pt>
                <c:pt idx="21">
                  <c:v>34.119999999999997</c:v>
                </c:pt>
                <c:pt idx="22">
                  <c:v>34.090000000000003</c:v>
                </c:pt>
                <c:pt idx="23">
                  <c:v>33.92</c:v>
                </c:pt>
                <c:pt idx="24">
                  <c:v>34.18</c:v>
                </c:pt>
                <c:pt idx="25">
                  <c:v>34.17</c:v>
                </c:pt>
                <c:pt idx="26">
                  <c:v>34.17</c:v>
                </c:pt>
                <c:pt idx="27">
                  <c:v>34.17</c:v>
                </c:pt>
                <c:pt idx="28">
                  <c:v>34.18</c:v>
                </c:pt>
                <c:pt idx="29">
                  <c:v>34.159999999999997</c:v>
                </c:pt>
                <c:pt idx="30">
                  <c:v>34.17</c:v>
                </c:pt>
                <c:pt idx="31">
                  <c:v>34.17</c:v>
                </c:pt>
                <c:pt idx="32">
                  <c:v>34.17</c:v>
                </c:pt>
                <c:pt idx="33">
                  <c:v>34.159999999999997</c:v>
                </c:pt>
                <c:pt idx="34">
                  <c:v>34.17</c:v>
                </c:pt>
                <c:pt idx="35">
                  <c:v>34.17</c:v>
                </c:pt>
                <c:pt idx="36">
                  <c:v>34.159999999999997</c:v>
                </c:pt>
                <c:pt idx="37">
                  <c:v>32.47</c:v>
                </c:pt>
                <c:pt idx="38">
                  <c:v>33.79</c:v>
                </c:pt>
                <c:pt idx="39">
                  <c:v>32.479999999999997</c:v>
                </c:pt>
                <c:pt idx="40">
                  <c:v>32.46</c:v>
                </c:pt>
                <c:pt idx="41">
                  <c:v>32.47</c:v>
                </c:pt>
                <c:pt idx="42">
                  <c:v>32.450000000000003</c:v>
                </c:pt>
                <c:pt idx="43">
                  <c:v>32.479999999999997</c:v>
                </c:pt>
                <c:pt idx="44">
                  <c:v>32.450000000000003</c:v>
                </c:pt>
                <c:pt idx="45">
                  <c:v>32.47</c:v>
                </c:pt>
                <c:pt idx="46">
                  <c:v>32.450000000000003</c:v>
                </c:pt>
                <c:pt idx="47">
                  <c:v>32.450000000000003</c:v>
                </c:pt>
                <c:pt idx="48">
                  <c:v>32.450000000000003</c:v>
                </c:pt>
                <c:pt idx="49">
                  <c:v>32.44</c:v>
                </c:pt>
                <c:pt idx="50">
                  <c:v>34.17</c:v>
                </c:pt>
                <c:pt idx="51">
                  <c:v>32.44</c:v>
                </c:pt>
                <c:pt idx="52">
                  <c:v>34.17</c:v>
                </c:pt>
                <c:pt idx="53">
                  <c:v>32.43</c:v>
                </c:pt>
                <c:pt idx="54">
                  <c:v>31.64</c:v>
                </c:pt>
                <c:pt idx="55">
                  <c:v>32.43</c:v>
                </c:pt>
                <c:pt idx="56">
                  <c:v>32.43</c:v>
                </c:pt>
                <c:pt idx="57">
                  <c:v>32.43</c:v>
                </c:pt>
                <c:pt idx="58">
                  <c:v>32.46</c:v>
                </c:pt>
                <c:pt idx="59">
                  <c:v>31.07</c:v>
                </c:pt>
                <c:pt idx="60">
                  <c:v>31.81</c:v>
                </c:pt>
                <c:pt idx="61">
                  <c:v>32.06</c:v>
                </c:pt>
                <c:pt idx="62">
                  <c:v>31.92</c:v>
                </c:pt>
                <c:pt idx="63">
                  <c:v>31.91</c:v>
                </c:pt>
                <c:pt idx="64">
                  <c:v>31.7</c:v>
                </c:pt>
                <c:pt idx="65">
                  <c:v>31.74</c:v>
                </c:pt>
                <c:pt idx="66">
                  <c:v>33.08</c:v>
                </c:pt>
                <c:pt idx="67">
                  <c:v>31.98</c:v>
                </c:pt>
                <c:pt idx="68">
                  <c:v>31.99</c:v>
                </c:pt>
                <c:pt idx="69">
                  <c:v>32.04</c:v>
                </c:pt>
                <c:pt idx="70">
                  <c:v>32.049999999999997</c:v>
                </c:pt>
                <c:pt idx="71">
                  <c:v>32.619999999999997</c:v>
                </c:pt>
                <c:pt idx="72">
                  <c:v>32.479999999999997</c:v>
                </c:pt>
                <c:pt idx="73">
                  <c:v>32.57</c:v>
                </c:pt>
                <c:pt idx="74">
                  <c:v>32.54</c:v>
                </c:pt>
                <c:pt idx="75">
                  <c:v>32.450000000000003</c:v>
                </c:pt>
                <c:pt idx="76">
                  <c:v>32.520000000000003</c:v>
                </c:pt>
                <c:pt idx="77">
                  <c:v>32.520000000000003</c:v>
                </c:pt>
                <c:pt idx="78">
                  <c:v>35.04</c:v>
                </c:pt>
                <c:pt idx="79">
                  <c:v>35.03</c:v>
                </c:pt>
                <c:pt idx="80">
                  <c:v>35.03</c:v>
                </c:pt>
                <c:pt idx="81">
                  <c:v>35.04</c:v>
                </c:pt>
                <c:pt idx="82">
                  <c:v>35.04</c:v>
                </c:pt>
                <c:pt idx="83">
                  <c:v>35.04</c:v>
                </c:pt>
                <c:pt idx="84">
                  <c:v>35.03</c:v>
                </c:pt>
                <c:pt idx="85">
                  <c:v>34.07</c:v>
                </c:pt>
                <c:pt idx="86">
                  <c:v>34.18</c:v>
                </c:pt>
                <c:pt idx="87">
                  <c:v>33.72</c:v>
                </c:pt>
                <c:pt idx="88">
                  <c:v>33.97</c:v>
                </c:pt>
                <c:pt idx="89">
                  <c:v>33.979999999999997</c:v>
                </c:pt>
                <c:pt idx="90">
                  <c:v>34.200000000000003</c:v>
                </c:pt>
                <c:pt idx="91">
                  <c:v>34.159999999999997</c:v>
                </c:pt>
                <c:pt idx="92">
                  <c:v>34.18</c:v>
                </c:pt>
                <c:pt idx="93">
                  <c:v>34.020000000000003</c:v>
                </c:pt>
                <c:pt idx="94">
                  <c:v>34.03</c:v>
                </c:pt>
                <c:pt idx="95">
                  <c:v>34.29</c:v>
                </c:pt>
                <c:pt idx="96">
                  <c:v>34.35</c:v>
                </c:pt>
                <c:pt idx="97">
                  <c:v>34.58</c:v>
                </c:pt>
                <c:pt idx="98">
                  <c:v>34.229999999999997</c:v>
                </c:pt>
                <c:pt idx="99">
                  <c:v>35.04</c:v>
                </c:pt>
                <c:pt idx="100">
                  <c:v>35.03</c:v>
                </c:pt>
                <c:pt idx="101">
                  <c:v>33.33</c:v>
                </c:pt>
                <c:pt idx="102">
                  <c:v>33.32</c:v>
                </c:pt>
                <c:pt idx="103">
                  <c:v>33.340000000000003</c:v>
                </c:pt>
                <c:pt idx="104">
                  <c:v>33.35</c:v>
                </c:pt>
                <c:pt idx="105">
                  <c:v>33.33</c:v>
                </c:pt>
                <c:pt idx="106">
                  <c:v>33.32</c:v>
                </c:pt>
                <c:pt idx="107">
                  <c:v>33.33</c:v>
                </c:pt>
                <c:pt idx="108">
                  <c:v>33.340000000000003</c:v>
                </c:pt>
                <c:pt idx="109">
                  <c:v>33.340000000000003</c:v>
                </c:pt>
                <c:pt idx="110">
                  <c:v>33.33</c:v>
                </c:pt>
                <c:pt idx="111">
                  <c:v>33.33</c:v>
                </c:pt>
                <c:pt idx="112">
                  <c:v>33.340000000000003</c:v>
                </c:pt>
                <c:pt idx="113">
                  <c:v>33.33</c:v>
                </c:pt>
                <c:pt idx="114">
                  <c:v>35.04</c:v>
                </c:pt>
                <c:pt idx="115">
                  <c:v>35.04</c:v>
                </c:pt>
                <c:pt idx="116">
                  <c:v>34.64</c:v>
                </c:pt>
                <c:pt idx="117">
                  <c:v>34.72</c:v>
                </c:pt>
                <c:pt idx="118">
                  <c:v>34.79</c:v>
                </c:pt>
                <c:pt idx="119">
                  <c:v>34.72</c:v>
                </c:pt>
                <c:pt idx="120">
                  <c:v>34.630000000000003</c:v>
                </c:pt>
                <c:pt idx="121">
                  <c:v>35.21</c:v>
                </c:pt>
                <c:pt idx="122">
                  <c:v>35.19</c:v>
                </c:pt>
                <c:pt idx="123">
                  <c:v>35.770000000000003</c:v>
                </c:pt>
                <c:pt idx="124">
                  <c:v>35.549999999999997</c:v>
                </c:pt>
                <c:pt idx="125">
                  <c:v>35.229999999999997</c:v>
                </c:pt>
                <c:pt idx="126">
                  <c:v>35.159999999999997</c:v>
                </c:pt>
                <c:pt idx="127">
                  <c:v>35.92</c:v>
                </c:pt>
                <c:pt idx="128">
                  <c:v>34.26</c:v>
                </c:pt>
                <c:pt idx="129">
                  <c:v>35.909999999999997</c:v>
                </c:pt>
                <c:pt idx="130">
                  <c:v>32.51</c:v>
                </c:pt>
                <c:pt idx="131">
                  <c:v>32.44</c:v>
                </c:pt>
                <c:pt idx="132">
                  <c:v>32.47</c:v>
                </c:pt>
                <c:pt idx="133">
                  <c:v>32.450000000000003</c:v>
                </c:pt>
                <c:pt idx="134">
                  <c:v>32.46</c:v>
                </c:pt>
                <c:pt idx="135">
                  <c:v>32.159999999999997</c:v>
                </c:pt>
                <c:pt idx="136">
                  <c:v>32.130000000000003</c:v>
                </c:pt>
                <c:pt idx="137">
                  <c:v>32.07</c:v>
                </c:pt>
                <c:pt idx="138">
                  <c:v>32.159999999999997</c:v>
                </c:pt>
                <c:pt idx="139">
                  <c:v>32.369999999999997</c:v>
                </c:pt>
                <c:pt idx="140">
                  <c:v>32.450000000000003</c:v>
                </c:pt>
                <c:pt idx="141">
                  <c:v>32.090000000000003</c:v>
                </c:pt>
                <c:pt idx="142">
                  <c:v>32.11</c:v>
                </c:pt>
                <c:pt idx="143">
                  <c:v>33.75</c:v>
                </c:pt>
                <c:pt idx="144">
                  <c:v>32.17</c:v>
                </c:pt>
                <c:pt idx="145">
                  <c:v>32.18</c:v>
                </c:pt>
                <c:pt idx="146">
                  <c:v>32.43</c:v>
                </c:pt>
                <c:pt idx="147">
                  <c:v>32.31</c:v>
                </c:pt>
                <c:pt idx="148">
                  <c:v>32.200000000000003</c:v>
                </c:pt>
                <c:pt idx="149">
                  <c:v>32.159999999999997</c:v>
                </c:pt>
                <c:pt idx="150">
                  <c:v>32.17</c:v>
                </c:pt>
                <c:pt idx="151">
                  <c:v>32.18</c:v>
                </c:pt>
                <c:pt idx="152">
                  <c:v>32.159999999999997</c:v>
                </c:pt>
                <c:pt idx="153">
                  <c:v>32.14</c:v>
                </c:pt>
                <c:pt idx="154">
                  <c:v>32.119999999999997</c:v>
                </c:pt>
                <c:pt idx="155">
                  <c:v>32.11</c:v>
                </c:pt>
                <c:pt idx="156">
                  <c:v>32.17</c:v>
                </c:pt>
                <c:pt idx="157">
                  <c:v>31.99</c:v>
                </c:pt>
                <c:pt idx="158">
                  <c:v>32</c:v>
                </c:pt>
                <c:pt idx="159">
                  <c:v>32.07</c:v>
                </c:pt>
                <c:pt idx="160">
                  <c:v>32.1</c:v>
                </c:pt>
                <c:pt idx="161">
                  <c:v>32.42</c:v>
                </c:pt>
                <c:pt idx="162">
                  <c:v>32.159999999999997</c:v>
                </c:pt>
                <c:pt idx="163">
                  <c:v>32.11</c:v>
                </c:pt>
                <c:pt idx="164">
                  <c:v>32.14</c:v>
                </c:pt>
                <c:pt idx="165">
                  <c:v>32.14</c:v>
                </c:pt>
                <c:pt idx="166">
                  <c:v>32.11</c:v>
                </c:pt>
                <c:pt idx="167">
                  <c:v>32.07</c:v>
                </c:pt>
                <c:pt idx="168">
                  <c:v>32.07</c:v>
                </c:pt>
                <c:pt idx="169">
                  <c:v>32.07</c:v>
                </c:pt>
                <c:pt idx="170">
                  <c:v>32.03</c:v>
                </c:pt>
                <c:pt idx="171">
                  <c:v>31.79</c:v>
                </c:pt>
                <c:pt idx="172">
                  <c:v>33.200000000000003</c:v>
                </c:pt>
                <c:pt idx="173">
                  <c:v>33.01</c:v>
                </c:pt>
                <c:pt idx="174">
                  <c:v>33.61</c:v>
                </c:pt>
                <c:pt idx="175">
                  <c:v>33.46</c:v>
                </c:pt>
                <c:pt idx="176">
                  <c:v>35.049999999999997</c:v>
                </c:pt>
                <c:pt idx="177">
                  <c:v>35.03</c:v>
                </c:pt>
                <c:pt idx="178">
                  <c:v>35.04</c:v>
                </c:pt>
                <c:pt idx="179">
                  <c:v>35.04</c:v>
                </c:pt>
                <c:pt idx="180">
                  <c:v>35.04</c:v>
                </c:pt>
                <c:pt idx="181">
                  <c:v>35.03</c:v>
                </c:pt>
                <c:pt idx="182">
                  <c:v>35.04</c:v>
                </c:pt>
                <c:pt idx="183">
                  <c:v>35.03</c:v>
                </c:pt>
                <c:pt idx="184">
                  <c:v>35.04</c:v>
                </c:pt>
                <c:pt idx="185">
                  <c:v>35.04</c:v>
                </c:pt>
                <c:pt idx="186">
                  <c:v>35.04</c:v>
                </c:pt>
                <c:pt idx="187">
                  <c:v>35.04</c:v>
                </c:pt>
                <c:pt idx="188">
                  <c:v>35.04</c:v>
                </c:pt>
                <c:pt idx="189">
                  <c:v>35.04</c:v>
                </c:pt>
                <c:pt idx="190">
                  <c:v>35.04</c:v>
                </c:pt>
                <c:pt idx="191">
                  <c:v>35.03</c:v>
                </c:pt>
                <c:pt idx="192">
                  <c:v>35.04</c:v>
                </c:pt>
                <c:pt idx="193">
                  <c:v>35.04</c:v>
                </c:pt>
                <c:pt idx="194">
                  <c:v>35.04</c:v>
                </c:pt>
                <c:pt idx="195">
                  <c:v>35.03</c:v>
                </c:pt>
                <c:pt idx="196">
                  <c:v>35.049999999999997</c:v>
                </c:pt>
                <c:pt idx="197">
                  <c:v>35.03</c:v>
                </c:pt>
                <c:pt idx="198">
                  <c:v>32.44</c:v>
                </c:pt>
                <c:pt idx="199">
                  <c:v>35.03</c:v>
                </c:pt>
                <c:pt idx="200">
                  <c:v>35.03</c:v>
                </c:pt>
                <c:pt idx="201">
                  <c:v>32.43</c:v>
                </c:pt>
                <c:pt idx="202">
                  <c:v>35.04</c:v>
                </c:pt>
                <c:pt idx="203">
                  <c:v>35.049999999999997</c:v>
                </c:pt>
                <c:pt idx="204">
                  <c:v>35.03</c:v>
                </c:pt>
                <c:pt idx="205">
                  <c:v>32.46</c:v>
                </c:pt>
                <c:pt idx="206">
                  <c:v>35.04</c:v>
                </c:pt>
                <c:pt idx="207">
                  <c:v>32.44</c:v>
                </c:pt>
                <c:pt idx="208">
                  <c:v>32.44</c:v>
                </c:pt>
                <c:pt idx="209">
                  <c:v>32.450000000000003</c:v>
                </c:pt>
                <c:pt idx="210">
                  <c:v>32.450000000000003</c:v>
                </c:pt>
                <c:pt idx="211">
                  <c:v>32.43</c:v>
                </c:pt>
                <c:pt idx="212">
                  <c:v>32.450000000000003</c:v>
                </c:pt>
                <c:pt idx="213">
                  <c:v>32.44</c:v>
                </c:pt>
                <c:pt idx="214">
                  <c:v>32.43</c:v>
                </c:pt>
                <c:pt idx="215">
                  <c:v>32.43</c:v>
                </c:pt>
                <c:pt idx="216">
                  <c:v>32.44</c:v>
                </c:pt>
                <c:pt idx="217">
                  <c:v>32.42</c:v>
                </c:pt>
                <c:pt idx="218">
                  <c:v>32.42</c:v>
                </c:pt>
                <c:pt idx="219">
                  <c:v>35.04</c:v>
                </c:pt>
                <c:pt idx="220">
                  <c:v>35.04</c:v>
                </c:pt>
                <c:pt idx="221">
                  <c:v>32.450000000000003</c:v>
                </c:pt>
                <c:pt idx="222">
                  <c:v>32.46</c:v>
                </c:pt>
                <c:pt idx="223">
                  <c:v>32.47</c:v>
                </c:pt>
                <c:pt idx="224">
                  <c:v>32.46</c:v>
                </c:pt>
                <c:pt idx="225">
                  <c:v>32.46</c:v>
                </c:pt>
                <c:pt idx="226">
                  <c:v>32.450000000000003</c:v>
                </c:pt>
                <c:pt idx="227">
                  <c:v>32.44</c:v>
                </c:pt>
                <c:pt idx="228">
                  <c:v>32.450000000000003</c:v>
                </c:pt>
                <c:pt idx="229">
                  <c:v>32.46</c:v>
                </c:pt>
                <c:pt idx="230">
                  <c:v>32.450000000000003</c:v>
                </c:pt>
                <c:pt idx="231">
                  <c:v>32.450000000000003</c:v>
                </c:pt>
                <c:pt idx="232">
                  <c:v>32.46</c:v>
                </c:pt>
                <c:pt idx="233">
                  <c:v>33.31</c:v>
                </c:pt>
                <c:pt idx="234">
                  <c:v>33.32</c:v>
                </c:pt>
                <c:pt idx="235">
                  <c:v>33.32</c:v>
                </c:pt>
                <c:pt idx="236">
                  <c:v>33.32</c:v>
                </c:pt>
                <c:pt idx="237">
                  <c:v>33.369999999999997</c:v>
                </c:pt>
                <c:pt idx="238">
                  <c:v>33.33</c:v>
                </c:pt>
                <c:pt idx="239">
                  <c:v>31.87</c:v>
                </c:pt>
                <c:pt idx="240">
                  <c:v>30.84</c:v>
                </c:pt>
                <c:pt idx="241">
                  <c:v>30.72</c:v>
                </c:pt>
                <c:pt idx="242">
                  <c:v>30.75</c:v>
                </c:pt>
                <c:pt idx="243">
                  <c:v>30.76</c:v>
                </c:pt>
                <c:pt idx="244">
                  <c:v>30.75</c:v>
                </c:pt>
                <c:pt idx="245">
                  <c:v>30.72</c:v>
                </c:pt>
                <c:pt idx="246">
                  <c:v>30.7</c:v>
                </c:pt>
                <c:pt idx="247">
                  <c:v>30.73</c:v>
                </c:pt>
                <c:pt idx="248">
                  <c:v>30.73</c:v>
                </c:pt>
                <c:pt idx="249">
                  <c:v>30.73</c:v>
                </c:pt>
                <c:pt idx="250">
                  <c:v>30.73</c:v>
                </c:pt>
                <c:pt idx="251">
                  <c:v>30.73</c:v>
                </c:pt>
                <c:pt idx="252">
                  <c:v>30.72</c:v>
                </c:pt>
                <c:pt idx="253">
                  <c:v>35.04</c:v>
                </c:pt>
                <c:pt idx="254">
                  <c:v>35.04</c:v>
                </c:pt>
                <c:pt idx="255">
                  <c:v>35.03</c:v>
                </c:pt>
                <c:pt idx="256">
                  <c:v>35.04</c:v>
                </c:pt>
                <c:pt idx="257">
                  <c:v>35.04</c:v>
                </c:pt>
                <c:pt idx="258">
                  <c:v>35.04</c:v>
                </c:pt>
                <c:pt idx="259">
                  <c:v>35.03</c:v>
                </c:pt>
                <c:pt idx="260">
                  <c:v>35.03</c:v>
                </c:pt>
                <c:pt idx="261">
                  <c:v>35.04</c:v>
                </c:pt>
                <c:pt idx="262">
                  <c:v>35.03</c:v>
                </c:pt>
                <c:pt idx="263">
                  <c:v>35.03</c:v>
                </c:pt>
                <c:pt idx="264">
                  <c:v>35.04</c:v>
                </c:pt>
                <c:pt idx="265">
                  <c:v>35.03</c:v>
                </c:pt>
                <c:pt idx="266">
                  <c:v>35.04</c:v>
                </c:pt>
                <c:pt idx="267">
                  <c:v>35.04</c:v>
                </c:pt>
                <c:pt idx="268">
                  <c:v>32.51</c:v>
                </c:pt>
                <c:pt idx="269">
                  <c:v>32.46</c:v>
                </c:pt>
                <c:pt idx="270">
                  <c:v>32.46</c:v>
                </c:pt>
                <c:pt idx="271">
                  <c:v>32.450000000000003</c:v>
                </c:pt>
                <c:pt idx="272">
                  <c:v>32.450000000000003</c:v>
                </c:pt>
                <c:pt idx="273">
                  <c:v>32.44</c:v>
                </c:pt>
                <c:pt idx="274">
                  <c:v>32.44</c:v>
                </c:pt>
                <c:pt idx="275">
                  <c:v>32.43</c:v>
                </c:pt>
                <c:pt idx="276">
                  <c:v>32.44</c:v>
                </c:pt>
                <c:pt idx="277">
                  <c:v>32.450000000000003</c:v>
                </c:pt>
                <c:pt idx="278">
                  <c:v>32.450000000000003</c:v>
                </c:pt>
                <c:pt idx="279">
                  <c:v>32.450000000000003</c:v>
                </c:pt>
                <c:pt idx="280">
                  <c:v>32.44</c:v>
                </c:pt>
                <c:pt idx="281">
                  <c:v>36.72</c:v>
                </c:pt>
                <c:pt idx="282">
                  <c:v>36.67</c:v>
                </c:pt>
                <c:pt idx="283">
                  <c:v>36.770000000000003</c:v>
                </c:pt>
                <c:pt idx="284">
                  <c:v>36.770000000000003</c:v>
                </c:pt>
                <c:pt idx="285">
                  <c:v>36.729999999999997</c:v>
                </c:pt>
                <c:pt idx="286">
                  <c:v>36.75</c:v>
                </c:pt>
                <c:pt idx="287">
                  <c:v>36.78</c:v>
                </c:pt>
                <c:pt idx="288">
                  <c:v>36.729999999999997</c:v>
                </c:pt>
                <c:pt idx="289">
                  <c:v>36.770000000000003</c:v>
                </c:pt>
                <c:pt idx="290">
                  <c:v>36.75</c:v>
                </c:pt>
                <c:pt idx="291">
                  <c:v>36.76</c:v>
                </c:pt>
                <c:pt idx="292">
                  <c:v>36.76</c:v>
                </c:pt>
                <c:pt idx="293">
                  <c:v>36.75</c:v>
                </c:pt>
                <c:pt idx="294">
                  <c:v>36.68</c:v>
                </c:pt>
                <c:pt idx="295">
                  <c:v>36.729999999999997</c:v>
                </c:pt>
                <c:pt idx="296">
                  <c:v>36.68</c:v>
                </c:pt>
                <c:pt idx="297">
                  <c:v>36.770000000000003</c:v>
                </c:pt>
                <c:pt idx="298">
                  <c:v>36.72</c:v>
                </c:pt>
                <c:pt idx="299">
                  <c:v>36.700000000000003</c:v>
                </c:pt>
                <c:pt idx="300">
                  <c:v>36.700000000000003</c:v>
                </c:pt>
                <c:pt idx="301">
                  <c:v>36.770000000000003</c:v>
                </c:pt>
                <c:pt idx="302">
                  <c:v>36.770000000000003</c:v>
                </c:pt>
                <c:pt idx="303">
                  <c:v>36.729999999999997</c:v>
                </c:pt>
                <c:pt idx="304">
                  <c:v>36.729999999999997</c:v>
                </c:pt>
                <c:pt idx="305">
                  <c:v>36.729999999999997</c:v>
                </c:pt>
                <c:pt idx="306">
                  <c:v>36.770000000000003</c:v>
                </c:pt>
                <c:pt idx="307">
                  <c:v>36.770000000000003</c:v>
                </c:pt>
                <c:pt idx="308">
                  <c:v>36.799999999999997</c:v>
                </c:pt>
                <c:pt idx="309">
                  <c:v>39.4</c:v>
                </c:pt>
                <c:pt idx="310">
                  <c:v>39.39</c:v>
                </c:pt>
                <c:pt idx="311">
                  <c:v>37.619999999999997</c:v>
                </c:pt>
                <c:pt idx="312">
                  <c:v>37.659999999999997</c:v>
                </c:pt>
                <c:pt idx="313">
                  <c:v>37.659999999999997</c:v>
                </c:pt>
                <c:pt idx="314">
                  <c:v>37.659999999999997</c:v>
                </c:pt>
                <c:pt idx="315">
                  <c:v>37.75</c:v>
                </c:pt>
                <c:pt idx="316">
                  <c:v>37.61</c:v>
                </c:pt>
                <c:pt idx="317">
                  <c:v>37.619999999999997</c:v>
                </c:pt>
                <c:pt idx="318">
                  <c:v>37.54</c:v>
                </c:pt>
                <c:pt idx="319">
                  <c:v>37.6</c:v>
                </c:pt>
                <c:pt idx="320">
                  <c:v>37.630000000000003</c:v>
                </c:pt>
                <c:pt idx="321">
                  <c:v>37.619999999999997</c:v>
                </c:pt>
                <c:pt idx="322">
                  <c:v>37.58</c:v>
                </c:pt>
                <c:pt idx="323">
                  <c:v>37.619999999999997</c:v>
                </c:pt>
                <c:pt idx="324">
                  <c:v>37.590000000000003</c:v>
                </c:pt>
                <c:pt idx="325">
                  <c:v>37.5</c:v>
                </c:pt>
                <c:pt idx="326">
                  <c:v>42.13</c:v>
                </c:pt>
                <c:pt idx="327">
                  <c:v>42.33</c:v>
                </c:pt>
                <c:pt idx="328">
                  <c:v>42.36</c:v>
                </c:pt>
                <c:pt idx="329">
                  <c:v>41.92</c:v>
                </c:pt>
                <c:pt idx="330">
                  <c:v>41.87</c:v>
                </c:pt>
                <c:pt idx="331">
                  <c:v>42.84</c:v>
                </c:pt>
                <c:pt idx="332">
                  <c:v>42.93</c:v>
                </c:pt>
                <c:pt idx="333">
                  <c:v>42.72</c:v>
                </c:pt>
                <c:pt idx="334">
                  <c:v>42.71</c:v>
                </c:pt>
                <c:pt idx="335">
                  <c:v>42.54</c:v>
                </c:pt>
                <c:pt idx="336">
                  <c:v>42.18</c:v>
                </c:pt>
                <c:pt idx="337">
                  <c:v>40.65</c:v>
                </c:pt>
                <c:pt idx="338">
                  <c:v>40.130000000000003</c:v>
                </c:pt>
                <c:pt idx="339">
                  <c:v>40.200000000000003</c:v>
                </c:pt>
                <c:pt idx="340">
                  <c:v>40.69</c:v>
                </c:pt>
                <c:pt idx="341">
                  <c:v>39.94</c:v>
                </c:pt>
                <c:pt idx="342">
                  <c:v>38.6</c:v>
                </c:pt>
                <c:pt idx="343">
                  <c:v>40.56</c:v>
                </c:pt>
                <c:pt idx="344">
                  <c:v>40.53</c:v>
                </c:pt>
                <c:pt idx="345">
                  <c:v>39.520000000000003</c:v>
                </c:pt>
                <c:pt idx="346">
                  <c:v>38.15</c:v>
                </c:pt>
                <c:pt idx="347">
                  <c:v>38.450000000000003</c:v>
                </c:pt>
                <c:pt idx="348">
                  <c:v>38.26</c:v>
                </c:pt>
                <c:pt idx="349">
                  <c:v>38.32</c:v>
                </c:pt>
                <c:pt idx="350">
                  <c:v>38.450000000000003</c:v>
                </c:pt>
                <c:pt idx="351">
                  <c:v>38.54</c:v>
                </c:pt>
                <c:pt idx="352">
                  <c:v>38.53</c:v>
                </c:pt>
                <c:pt idx="353">
                  <c:v>38.270000000000003</c:v>
                </c:pt>
                <c:pt idx="354">
                  <c:v>38.42</c:v>
                </c:pt>
                <c:pt idx="355">
                  <c:v>38.24</c:v>
                </c:pt>
                <c:pt idx="356">
                  <c:v>38.28</c:v>
                </c:pt>
                <c:pt idx="357">
                  <c:v>40.799999999999997</c:v>
                </c:pt>
                <c:pt idx="358">
                  <c:v>40.68</c:v>
                </c:pt>
                <c:pt idx="359">
                  <c:v>41.17</c:v>
                </c:pt>
                <c:pt idx="360">
                  <c:v>41.17</c:v>
                </c:pt>
                <c:pt idx="361">
                  <c:v>41.15</c:v>
                </c:pt>
                <c:pt idx="362">
                  <c:v>41.17</c:v>
                </c:pt>
                <c:pt idx="363">
                  <c:v>41.18</c:v>
                </c:pt>
                <c:pt idx="364">
                  <c:v>41.18</c:v>
                </c:pt>
                <c:pt idx="365">
                  <c:v>38.590000000000003</c:v>
                </c:pt>
                <c:pt idx="366">
                  <c:v>38.57</c:v>
                </c:pt>
                <c:pt idx="367">
                  <c:v>38.61</c:v>
                </c:pt>
                <c:pt idx="368">
                  <c:v>38.6</c:v>
                </c:pt>
                <c:pt idx="369">
                  <c:v>38.58</c:v>
                </c:pt>
                <c:pt idx="370">
                  <c:v>38.58</c:v>
                </c:pt>
                <c:pt idx="371">
                  <c:v>38.56</c:v>
                </c:pt>
                <c:pt idx="372">
                  <c:v>38.58</c:v>
                </c:pt>
                <c:pt idx="373">
                  <c:v>41.18</c:v>
                </c:pt>
                <c:pt idx="374">
                  <c:v>41.16</c:v>
                </c:pt>
                <c:pt idx="375">
                  <c:v>41.18</c:v>
                </c:pt>
                <c:pt idx="376">
                  <c:v>41.18</c:v>
                </c:pt>
                <c:pt idx="377">
                  <c:v>41.18</c:v>
                </c:pt>
                <c:pt idx="378">
                  <c:v>41.18</c:v>
                </c:pt>
                <c:pt idx="379">
                  <c:v>41.18</c:v>
                </c:pt>
                <c:pt idx="380">
                  <c:v>41.18</c:v>
                </c:pt>
                <c:pt idx="381">
                  <c:v>41.17</c:v>
                </c:pt>
                <c:pt idx="382">
                  <c:v>41.18</c:v>
                </c:pt>
                <c:pt idx="383">
                  <c:v>41.17</c:v>
                </c:pt>
                <c:pt idx="384">
                  <c:v>41.18</c:v>
                </c:pt>
                <c:pt idx="385">
                  <c:v>41.18</c:v>
                </c:pt>
                <c:pt idx="386">
                  <c:v>41.17</c:v>
                </c:pt>
                <c:pt idx="387">
                  <c:v>41.18</c:v>
                </c:pt>
                <c:pt idx="388">
                  <c:v>41.18</c:v>
                </c:pt>
                <c:pt idx="389">
                  <c:v>41.17</c:v>
                </c:pt>
                <c:pt idx="390">
                  <c:v>41.17</c:v>
                </c:pt>
                <c:pt idx="391">
                  <c:v>41.17</c:v>
                </c:pt>
                <c:pt idx="392">
                  <c:v>41.18</c:v>
                </c:pt>
                <c:pt idx="393">
                  <c:v>41.17</c:v>
                </c:pt>
                <c:pt idx="394">
                  <c:v>41.17</c:v>
                </c:pt>
                <c:pt idx="395">
                  <c:v>41.17</c:v>
                </c:pt>
                <c:pt idx="396">
                  <c:v>41.17</c:v>
                </c:pt>
                <c:pt idx="397">
                  <c:v>41.18</c:v>
                </c:pt>
                <c:pt idx="398">
                  <c:v>41.17</c:v>
                </c:pt>
                <c:pt idx="399">
                  <c:v>41.18</c:v>
                </c:pt>
                <c:pt idx="400">
                  <c:v>41.17</c:v>
                </c:pt>
                <c:pt idx="401">
                  <c:v>41.15</c:v>
                </c:pt>
                <c:pt idx="402">
                  <c:v>41.19</c:v>
                </c:pt>
                <c:pt idx="403">
                  <c:v>41.18</c:v>
                </c:pt>
                <c:pt idx="404">
                  <c:v>41.17</c:v>
                </c:pt>
                <c:pt idx="405">
                  <c:v>41.17</c:v>
                </c:pt>
                <c:pt idx="406">
                  <c:v>41.17</c:v>
                </c:pt>
                <c:pt idx="407">
                  <c:v>37.71</c:v>
                </c:pt>
                <c:pt idx="408">
                  <c:v>37.72</c:v>
                </c:pt>
                <c:pt idx="409">
                  <c:v>37.700000000000003</c:v>
                </c:pt>
                <c:pt idx="410">
                  <c:v>37.729999999999997</c:v>
                </c:pt>
                <c:pt idx="411">
                  <c:v>37.729999999999997</c:v>
                </c:pt>
                <c:pt idx="412">
                  <c:v>37.71</c:v>
                </c:pt>
                <c:pt idx="413">
                  <c:v>37.72</c:v>
                </c:pt>
                <c:pt idx="414">
                  <c:v>37.69</c:v>
                </c:pt>
                <c:pt idx="415">
                  <c:v>37.72</c:v>
                </c:pt>
                <c:pt idx="416">
                  <c:v>37.71</c:v>
                </c:pt>
                <c:pt idx="417">
                  <c:v>37.72</c:v>
                </c:pt>
                <c:pt idx="418">
                  <c:v>37.71</c:v>
                </c:pt>
                <c:pt idx="419">
                  <c:v>37.71</c:v>
                </c:pt>
                <c:pt idx="420">
                  <c:v>40.33</c:v>
                </c:pt>
                <c:pt idx="421">
                  <c:v>37.74</c:v>
                </c:pt>
                <c:pt idx="422">
                  <c:v>37.770000000000003</c:v>
                </c:pt>
                <c:pt idx="423">
                  <c:v>37.71</c:v>
                </c:pt>
                <c:pt idx="424">
                  <c:v>37.71</c:v>
                </c:pt>
                <c:pt idx="425">
                  <c:v>37.75</c:v>
                </c:pt>
                <c:pt idx="426">
                  <c:v>37.729999999999997</c:v>
                </c:pt>
                <c:pt idx="427">
                  <c:v>37.729999999999997</c:v>
                </c:pt>
                <c:pt idx="428">
                  <c:v>37.72</c:v>
                </c:pt>
                <c:pt idx="429">
                  <c:v>37.729999999999997</c:v>
                </c:pt>
                <c:pt idx="430">
                  <c:v>37.840000000000003</c:v>
                </c:pt>
                <c:pt idx="431">
                  <c:v>37.770000000000003</c:v>
                </c:pt>
                <c:pt idx="432">
                  <c:v>37.770000000000003</c:v>
                </c:pt>
                <c:pt idx="433">
                  <c:v>41.17</c:v>
                </c:pt>
                <c:pt idx="434">
                  <c:v>41.17</c:v>
                </c:pt>
                <c:pt idx="435">
                  <c:v>41.17</c:v>
                </c:pt>
                <c:pt idx="436">
                  <c:v>41.17</c:v>
                </c:pt>
                <c:pt idx="437">
                  <c:v>41.17</c:v>
                </c:pt>
                <c:pt idx="438">
                  <c:v>41.17</c:v>
                </c:pt>
                <c:pt idx="439">
                  <c:v>41.18</c:v>
                </c:pt>
                <c:pt idx="440">
                  <c:v>41.17</c:v>
                </c:pt>
                <c:pt idx="441">
                  <c:v>41.16</c:v>
                </c:pt>
                <c:pt idx="442">
                  <c:v>41.19</c:v>
                </c:pt>
                <c:pt idx="443">
                  <c:v>41.16</c:v>
                </c:pt>
                <c:pt idx="444">
                  <c:v>41.16</c:v>
                </c:pt>
                <c:pt idx="445">
                  <c:v>41.17</c:v>
                </c:pt>
                <c:pt idx="446">
                  <c:v>41.18</c:v>
                </c:pt>
                <c:pt idx="447">
                  <c:v>41.18</c:v>
                </c:pt>
                <c:pt idx="448">
                  <c:v>41.17</c:v>
                </c:pt>
                <c:pt idx="449">
                  <c:v>37.76</c:v>
                </c:pt>
                <c:pt idx="450">
                  <c:v>37.770000000000003</c:v>
                </c:pt>
                <c:pt idx="451">
                  <c:v>37.71</c:v>
                </c:pt>
                <c:pt idx="452">
                  <c:v>37.74</c:v>
                </c:pt>
                <c:pt idx="453">
                  <c:v>37.72</c:v>
                </c:pt>
                <c:pt idx="454">
                  <c:v>37.75</c:v>
                </c:pt>
                <c:pt idx="455">
                  <c:v>37.72</c:v>
                </c:pt>
                <c:pt idx="456">
                  <c:v>37.74</c:v>
                </c:pt>
                <c:pt idx="457">
                  <c:v>37.770000000000003</c:v>
                </c:pt>
                <c:pt idx="458">
                  <c:v>37.76</c:v>
                </c:pt>
                <c:pt idx="459">
                  <c:v>37.79</c:v>
                </c:pt>
                <c:pt idx="460">
                  <c:v>37.76</c:v>
                </c:pt>
                <c:pt idx="461">
                  <c:v>37.75</c:v>
                </c:pt>
                <c:pt idx="462">
                  <c:v>37.729999999999997</c:v>
                </c:pt>
                <c:pt idx="463">
                  <c:v>40.67</c:v>
                </c:pt>
                <c:pt idx="464">
                  <c:v>41.17</c:v>
                </c:pt>
                <c:pt idx="465">
                  <c:v>41.17</c:v>
                </c:pt>
                <c:pt idx="466">
                  <c:v>41.18</c:v>
                </c:pt>
                <c:pt idx="467">
                  <c:v>41.18</c:v>
                </c:pt>
                <c:pt idx="468">
                  <c:v>41.18</c:v>
                </c:pt>
                <c:pt idx="469">
                  <c:v>41.18</c:v>
                </c:pt>
                <c:pt idx="470">
                  <c:v>41.65</c:v>
                </c:pt>
                <c:pt idx="471">
                  <c:v>41.69</c:v>
                </c:pt>
                <c:pt idx="472">
                  <c:v>41.74</c:v>
                </c:pt>
                <c:pt idx="473">
                  <c:v>41.82</c:v>
                </c:pt>
                <c:pt idx="474">
                  <c:v>41.88</c:v>
                </c:pt>
                <c:pt idx="475">
                  <c:v>41.94</c:v>
                </c:pt>
                <c:pt idx="476">
                  <c:v>41.93</c:v>
                </c:pt>
                <c:pt idx="477">
                  <c:v>42.04</c:v>
                </c:pt>
                <c:pt idx="478">
                  <c:v>38.6</c:v>
                </c:pt>
                <c:pt idx="479">
                  <c:v>42.06</c:v>
                </c:pt>
                <c:pt idx="480">
                  <c:v>38.64</c:v>
                </c:pt>
                <c:pt idx="481">
                  <c:v>37.799999999999997</c:v>
                </c:pt>
                <c:pt idx="482">
                  <c:v>38.69</c:v>
                </c:pt>
                <c:pt idx="483">
                  <c:v>38.700000000000003</c:v>
                </c:pt>
                <c:pt idx="484">
                  <c:v>38.61</c:v>
                </c:pt>
                <c:pt idx="485">
                  <c:v>38.64</c:v>
                </c:pt>
                <c:pt idx="486">
                  <c:v>38.6</c:v>
                </c:pt>
                <c:pt idx="487">
                  <c:v>38.630000000000003</c:v>
                </c:pt>
                <c:pt idx="488">
                  <c:v>37.79</c:v>
                </c:pt>
                <c:pt idx="489">
                  <c:v>38.619999999999997</c:v>
                </c:pt>
                <c:pt idx="490">
                  <c:v>38.67</c:v>
                </c:pt>
                <c:pt idx="491">
                  <c:v>38.75</c:v>
                </c:pt>
                <c:pt idx="492">
                  <c:v>37.76</c:v>
                </c:pt>
                <c:pt idx="493">
                  <c:v>41.15</c:v>
                </c:pt>
                <c:pt idx="494">
                  <c:v>37.79</c:v>
                </c:pt>
                <c:pt idx="495">
                  <c:v>37.76</c:v>
                </c:pt>
                <c:pt idx="496">
                  <c:v>37.76</c:v>
                </c:pt>
                <c:pt idx="497">
                  <c:v>37.75</c:v>
                </c:pt>
                <c:pt idx="498">
                  <c:v>37.75</c:v>
                </c:pt>
                <c:pt idx="499">
                  <c:v>37.729999999999997</c:v>
                </c:pt>
                <c:pt idx="500">
                  <c:v>37.75</c:v>
                </c:pt>
                <c:pt idx="501">
                  <c:v>37.74</c:v>
                </c:pt>
                <c:pt idx="502">
                  <c:v>37.729999999999997</c:v>
                </c:pt>
                <c:pt idx="503">
                  <c:v>37.729999999999997</c:v>
                </c:pt>
                <c:pt idx="504">
                  <c:v>37.74</c:v>
                </c:pt>
                <c:pt idx="505">
                  <c:v>37.92</c:v>
                </c:pt>
                <c:pt idx="506">
                  <c:v>37.82</c:v>
                </c:pt>
                <c:pt idx="507">
                  <c:v>42.05</c:v>
                </c:pt>
                <c:pt idx="508">
                  <c:v>37.75</c:v>
                </c:pt>
                <c:pt idx="509">
                  <c:v>37.74</c:v>
                </c:pt>
                <c:pt idx="510">
                  <c:v>37.770000000000003</c:v>
                </c:pt>
                <c:pt idx="511">
                  <c:v>37.74</c:v>
                </c:pt>
                <c:pt idx="512">
                  <c:v>37.74</c:v>
                </c:pt>
                <c:pt idx="513">
                  <c:v>37.74</c:v>
                </c:pt>
                <c:pt idx="514">
                  <c:v>37.74</c:v>
                </c:pt>
                <c:pt idx="515">
                  <c:v>37.75</c:v>
                </c:pt>
                <c:pt idx="516">
                  <c:v>37.729999999999997</c:v>
                </c:pt>
                <c:pt idx="517">
                  <c:v>37.76</c:v>
                </c:pt>
                <c:pt idx="518">
                  <c:v>37.72</c:v>
                </c:pt>
                <c:pt idx="519">
                  <c:v>37.72</c:v>
                </c:pt>
                <c:pt idx="520">
                  <c:v>37.75</c:v>
                </c:pt>
                <c:pt idx="521">
                  <c:v>37.770000000000003</c:v>
                </c:pt>
                <c:pt idx="522">
                  <c:v>37.74</c:v>
                </c:pt>
                <c:pt idx="523">
                  <c:v>37.75</c:v>
                </c:pt>
                <c:pt idx="524">
                  <c:v>37.75</c:v>
                </c:pt>
                <c:pt idx="525">
                  <c:v>42.02</c:v>
                </c:pt>
                <c:pt idx="526">
                  <c:v>42.05</c:v>
                </c:pt>
                <c:pt idx="527">
                  <c:v>42.03</c:v>
                </c:pt>
                <c:pt idx="528">
                  <c:v>42.01</c:v>
                </c:pt>
                <c:pt idx="529">
                  <c:v>42.05</c:v>
                </c:pt>
                <c:pt idx="530">
                  <c:v>42.03</c:v>
                </c:pt>
                <c:pt idx="531">
                  <c:v>42.06</c:v>
                </c:pt>
                <c:pt idx="532">
                  <c:v>42.03</c:v>
                </c:pt>
                <c:pt idx="533">
                  <c:v>41.95</c:v>
                </c:pt>
                <c:pt idx="534">
                  <c:v>42.02</c:v>
                </c:pt>
                <c:pt idx="535">
                  <c:v>42</c:v>
                </c:pt>
                <c:pt idx="536">
                  <c:v>42.04</c:v>
                </c:pt>
                <c:pt idx="537">
                  <c:v>42.04</c:v>
                </c:pt>
                <c:pt idx="538">
                  <c:v>42.06</c:v>
                </c:pt>
                <c:pt idx="539">
                  <c:v>42.03</c:v>
                </c:pt>
                <c:pt idx="540">
                  <c:v>42.02</c:v>
                </c:pt>
                <c:pt idx="541">
                  <c:v>37.78</c:v>
                </c:pt>
                <c:pt idx="542">
                  <c:v>37.79</c:v>
                </c:pt>
                <c:pt idx="543">
                  <c:v>37.82</c:v>
                </c:pt>
                <c:pt idx="544">
                  <c:v>37.79</c:v>
                </c:pt>
                <c:pt idx="545">
                  <c:v>37.78</c:v>
                </c:pt>
                <c:pt idx="546">
                  <c:v>37.76</c:v>
                </c:pt>
                <c:pt idx="547">
                  <c:v>37.76</c:v>
                </c:pt>
                <c:pt idx="548">
                  <c:v>37.75</c:v>
                </c:pt>
                <c:pt idx="549">
                  <c:v>37.729999999999997</c:v>
                </c:pt>
                <c:pt idx="550">
                  <c:v>37.78</c:v>
                </c:pt>
                <c:pt idx="551">
                  <c:v>37.82</c:v>
                </c:pt>
                <c:pt idx="552">
                  <c:v>37.840000000000003</c:v>
                </c:pt>
                <c:pt idx="553">
                  <c:v>37.82</c:v>
                </c:pt>
                <c:pt idx="554">
                  <c:v>37.78</c:v>
                </c:pt>
                <c:pt idx="555">
                  <c:v>39.94</c:v>
                </c:pt>
                <c:pt idx="556">
                  <c:v>39.409999999999997</c:v>
                </c:pt>
                <c:pt idx="557">
                  <c:v>39.43</c:v>
                </c:pt>
                <c:pt idx="558">
                  <c:v>39.6</c:v>
                </c:pt>
                <c:pt idx="559">
                  <c:v>39.15</c:v>
                </c:pt>
                <c:pt idx="560">
                  <c:v>39.340000000000003</c:v>
                </c:pt>
                <c:pt idx="561">
                  <c:v>39.21</c:v>
                </c:pt>
                <c:pt idx="562">
                  <c:v>39.18</c:v>
                </c:pt>
                <c:pt idx="563">
                  <c:v>38.89</c:v>
                </c:pt>
                <c:pt idx="564">
                  <c:v>38.83</c:v>
                </c:pt>
                <c:pt idx="565">
                  <c:v>38.96</c:v>
                </c:pt>
                <c:pt idx="566">
                  <c:v>39.18</c:v>
                </c:pt>
                <c:pt idx="567">
                  <c:v>39.130000000000003</c:v>
                </c:pt>
                <c:pt idx="568">
                  <c:v>38.99</c:v>
                </c:pt>
                <c:pt idx="569">
                  <c:v>38.799999999999997</c:v>
                </c:pt>
                <c:pt idx="570">
                  <c:v>38.520000000000003</c:v>
                </c:pt>
                <c:pt idx="571">
                  <c:v>38.57</c:v>
                </c:pt>
                <c:pt idx="572">
                  <c:v>38.81</c:v>
                </c:pt>
                <c:pt idx="573">
                  <c:v>38.75</c:v>
                </c:pt>
                <c:pt idx="574">
                  <c:v>38.729999999999997</c:v>
                </c:pt>
                <c:pt idx="575">
                  <c:v>38.65</c:v>
                </c:pt>
                <c:pt idx="576">
                  <c:v>38.69</c:v>
                </c:pt>
                <c:pt idx="577">
                  <c:v>38.74</c:v>
                </c:pt>
                <c:pt idx="578">
                  <c:v>38.78</c:v>
                </c:pt>
                <c:pt idx="579">
                  <c:v>38.92</c:v>
                </c:pt>
                <c:pt idx="580">
                  <c:v>39.04</c:v>
                </c:pt>
                <c:pt idx="581">
                  <c:v>39.119999999999997</c:v>
                </c:pt>
                <c:pt idx="582">
                  <c:v>38.700000000000003</c:v>
                </c:pt>
                <c:pt idx="583">
                  <c:v>38.75</c:v>
                </c:pt>
                <c:pt idx="584">
                  <c:v>38.69</c:v>
                </c:pt>
                <c:pt idx="585">
                  <c:v>38.97</c:v>
                </c:pt>
                <c:pt idx="586">
                  <c:v>38.92</c:v>
                </c:pt>
                <c:pt idx="587">
                  <c:v>38.840000000000003</c:v>
                </c:pt>
                <c:pt idx="588">
                  <c:v>38.61</c:v>
                </c:pt>
                <c:pt idx="589">
                  <c:v>38.51</c:v>
                </c:pt>
                <c:pt idx="590">
                  <c:v>38.17</c:v>
                </c:pt>
                <c:pt idx="591">
                  <c:v>38.130000000000003</c:v>
                </c:pt>
                <c:pt idx="592">
                  <c:v>38.18</c:v>
                </c:pt>
                <c:pt idx="593">
                  <c:v>38.229999999999997</c:v>
                </c:pt>
                <c:pt idx="594">
                  <c:v>38.08</c:v>
                </c:pt>
                <c:pt idx="595">
                  <c:v>38.1</c:v>
                </c:pt>
                <c:pt idx="596">
                  <c:v>38.14</c:v>
                </c:pt>
                <c:pt idx="597">
                  <c:v>38.47</c:v>
                </c:pt>
                <c:pt idx="598">
                  <c:v>38.5</c:v>
                </c:pt>
                <c:pt idx="599">
                  <c:v>38.229999999999997</c:v>
                </c:pt>
                <c:pt idx="600">
                  <c:v>38.19</c:v>
                </c:pt>
                <c:pt idx="601">
                  <c:v>38.840000000000003</c:v>
                </c:pt>
                <c:pt idx="602">
                  <c:v>38.9</c:v>
                </c:pt>
                <c:pt idx="603">
                  <c:v>34.229999999999997</c:v>
                </c:pt>
                <c:pt idx="604">
                  <c:v>34.28</c:v>
                </c:pt>
                <c:pt idx="605">
                  <c:v>34.270000000000003</c:v>
                </c:pt>
                <c:pt idx="606">
                  <c:v>34.21</c:v>
                </c:pt>
                <c:pt idx="607">
                  <c:v>34.200000000000003</c:v>
                </c:pt>
                <c:pt idx="608">
                  <c:v>34.200000000000003</c:v>
                </c:pt>
                <c:pt idx="609">
                  <c:v>34.21</c:v>
                </c:pt>
                <c:pt idx="610">
                  <c:v>34.18</c:v>
                </c:pt>
                <c:pt idx="611">
                  <c:v>34.229999999999997</c:v>
                </c:pt>
                <c:pt idx="612">
                  <c:v>34.21</c:v>
                </c:pt>
                <c:pt idx="613">
                  <c:v>34.26</c:v>
                </c:pt>
                <c:pt idx="614">
                  <c:v>34.24</c:v>
                </c:pt>
                <c:pt idx="615">
                  <c:v>34.32</c:v>
                </c:pt>
                <c:pt idx="616">
                  <c:v>34.22</c:v>
                </c:pt>
                <c:pt idx="617">
                  <c:v>38.83</c:v>
                </c:pt>
                <c:pt idx="618">
                  <c:v>38.76</c:v>
                </c:pt>
                <c:pt idx="619">
                  <c:v>39.29</c:v>
                </c:pt>
                <c:pt idx="620">
                  <c:v>39.17</c:v>
                </c:pt>
                <c:pt idx="621">
                  <c:v>39.06</c:v>
                </c:pt>
                <c:pt idx="622">
                  <c:v>39.18</c:v>
                </c:pt>
                <c:pt idx="623">
                  <c:v>39.25</c:v>
                </c:pt>
                <c:pt idx="624">
                  <c:v>39.229999999999997</c:v>
                </c:pt>
                <c:pt idx="625">
                  <c:v>39.06</c:v>
                </c:pt>
                <c:pt idx="626">
                  <c:v>39.15</c:v>
                </c:pt>
                <c:pt idx="627">
                  <c:v>39.03</c:v>
                </c:pt>
                <c:pt idx="628">
                  <c:v>39.07</c:v>
                </c:pt>
                <c:pt idx="629">
                  <c:v>38.83</c:v>
                </c:pt>
                <c:pt idx="630">
                  <c:v>39.42</c:v>
                </c:pt>
                <c:pt idx="631">
                  <c:v>39.42</c:v>
                </c:pt>
                <c:pt idx="632">
                  <c:v>33.61</c:v>
                </c:pt>
                <c:pt idx="633">
                  <c:v>33.4</c:v>
                </c:pt>
                <c:pt idx="634">
                  <c:v>33.369999999999997</c:v>
                </c:pt>
                <c:pt idx="635">
                  <c:v>33.369999999999997</c:v>
                </c:pt>
                <c:pt idx="636">
                  <c:v>33.36</c:v>
                </c:pt>
                <c:pt idx="637">
                  <c:v>33.369999999999997</c:v>
                </c:pt>
                <c:pt idx="638">
                  <c:v>33.369999999999997</c:v>
                </c:pt>
                <c:pt idx="639">
                  <c:v>33.380000000000003</c:v>
                </c:pt>
                <c:pt idx="640">
                  <c:v>33.35</c:v>
                </c:pt>
                <c:pt idx="641">
                  <c:v>33.479999999999997</c:v>
                </c:pt>
                <c:pt idx="642">
                  <c:v>33.4</c:v>
                </c:pt>
                <c:pt idx="643">
                  <c:v>33.340000000000003</c:v>
                </c:pt>
                <c:pt idx="644">
                  <c:v>33.369999999999997</c:v>
                </c:pt>
                <c:pt idx="645">
                  <c:v>33.4</c:v>
                </c:pt>
                <c:pt idx="646">
                  <c:v>39.44</c:v>
                </c:pt>
                <c:pt idx="647">
                  <c:v>39.42</c:v>
                </c:pt>
                <c:pt idx="648">
                  <c:v>39.42</c:v>
                </c:pt>
                <c:pt idx="649">
                  <c:v>39.43</c:v>
                </c:pt>
                <c:pt idx="650">
                  <c:v>39.43</c:v>
                </c:pt>
                <c:pt idx="651">
                  <c:v>39.42</c:v>
                </c:pt>
                <c:pt idx="652">
                  <c:v>39.43</c:v>
                </c:pt>
                <c:pt idx="653">
                  <c:v>39.44</c:v>
                </c:pt>
                <c:pt idx="654">
                  <c:v>39.42</c:v>
                </c:pt>
                <c:pt idx="655">
                  <c:v>39.43</c:v>
                </c:pt>
                <c:pt idx="656">
                  <c:v>39.42</c:v>
                </c:pt>
                <c:pt idx="657">
                  <c:v>39.43</c:v>
                </c:pt>
                <c:pt idx="658">
                  <c:v>39.43</c:v>
                </c:pt>
                <c:pt idx="659">
                  <c:v>39.409999999999997</c:v>
                </c:pt>
                <c:pt idx="660">
                  <c:v>39.44</c:v>
                </c:pt>
                <c:pt idx="661">
                  <c:v>39.42</c:v>
                </c:pt>
                <c:pt idx="662">
                  <c:v>36.840000000000003</c:v>
                </c:pt>
                <c:pt idx="663">
                  <c:v>36.83</c:v>
                </c:pt>
                <c:pt idx="664">
                  <c:v>36.86</c:v>
                </c:pt>
                <c:pt idx="665">
                  <c:v>36.85</c:v>
                </c:pt>
                <c:pt idx="666">
                  <c:v>36.840000000000003</c:v>
                </c:pt>
                <c:pt idx="667">
                  <c:v>35.15</c:v>
                </c:pt>
                <c:pt idx="668">
                  <c:v>36.85</c:v>
                </c:pt>
                <c:pt idx="669">
                  <c:v>36.880000000000003</c:v>
                </c:pt>
                <c:pt idx="670">
                  <c:v>35.130000000000003</c:v>
                </c:pt>
                <c:pt idx="671">
                  <c:v>36.840000000000003</c:v>
                </c:pt>
                <c:pt idx="672">
                  <c:v>36.840000000000003</c:v>
                </c:pt>
                <c:pt idx="673">
                  <c:v>36.85</c:v>
                </c:pt>
                <c:pt idx="674">
                  <c:v>35.14</c:v>
                </c:pt>
                <c:pt idx="675">
                  <c:v>36.85</c:v>
                </c:pt>
                <c:pt idx="676">
                  <c:v>36.85</c:v>
                </c:pt>
                <c:pt idx="677">
                  <c:v>35.090000000000003</c:v>
                </c:pt>
                <c:pt idx="678">
                  <c:v>36.85</c:v>
                </c:pt>
                <c:pt idx="679">
                  <c:v>40.31</c:v>
                </c:pt>
                <c:pt idx="680">
                  <c:v>35.11</c:v>
                </c:pt>
                <c:pt idx="681">
                  <c:v>35.08</c:v>
                </c:pt>
                <c:pt idx="682">
                  <c:v>35.06</c:v>
                </c:pt>
                <c:pt idx="683">
                  <c:v>35.1</c:v>
                </c:pt>
                <c:pt idx="684">
                  <c:v>35.090000000000003</c:v>
                </c:pt>
                <c:pt idx="685">
                  <c:v>35.130000000000003</c:v>
                </c:pt>
                <c:pt idx="686">
                  <c:v>35.14</c:v>
                </c:pt>
                <c:pt idx="687">
                  <c:v>35.090000000000003</c:v>
                </c:pt>
                <c:pt idx="688">
                  <c:v>35.1</c:v>
                </c:pt>
                <c:pt idx="689">
                  <c:v>35.1</c:v>
                </c:pt>
                <c:pt idx="690">
                  <c:v>35.14</c:v>
                </c:pt>
                <c:pt idx="691">
                  <c:v>35.130000000000003</c:v>
                </c:pt>
                <c:pt idx="692">
                  <c:v>35.1</c:v>
                </c:pt>
                <c:pt idx="693">
                  <c:v>41.15</c:v>
                </c:pt>
                <c:pt idx="694">
                  <c:v>35.130000000000003</c:v>
                </c:pt>
                <c:pt idx="695">
                  <c:v>35.119999999999997</c:v>
                </c:pt>
                <c:pt idx="696">
                  <c:v>33.590000000000003</c:v>
                </c:pt>
                <c:pt idx="697">
                  <c:v>33.39</c:v>
                </c:pt>
                <c:pt idx="698">
                  <c:v>33.39</c:v>
                </c:pt>
                <c:pt idx="699">
                  <c:v>33.43</c:v>
                </c:pt>
                <c:pt idx="700">
                  <c:v>35.11</c:v>
                </c:pt>
                <c:pt idx="701">
                  <c:v>35.11</c:v>
                </c:pt>
                <c:pt idx="702">
                  <c:v>35.21</c:v>
                </c:pt>
                <c:pt idx="703">
                  <c:v>35.07</c:v>
                </c:pt>
                <c:pt idx="704">
                  <c:v>35.15</c:v>
                </c:pt>
                <c:pt idx="705">
                  <c:v>35.25</c:v>
                </c:pt>
                <c:pt idx="706">
                  <c:v>35.5</c:v>
                </c:pt>
                <c:pt idx="707">
                  <c:v>41.15</c:v>
                </c:pt>
                <c:pt idx="708">
                  <c:v>36.880000000000003</c:v>
                </c:pt>
                <c:pt idx="709">
                  <c:v>37.04</c:v>
                </c:pt>
                <c:pt idx="710">
                  <c:v>36.89</c:v>
                </c:pt>
                <c:pt idx="711">
                  <c:v>36.880000000000003</c:v>
                </c:pt>
                <c:pt idx="712">
                  <c:v>35.39</c:v>
                </c:pt>
                <c:pt idx="713">
                  <c:v>36.979999999999997</c:v>
                </c:pt>
                <c:pt idx="714">
                  <c:v>36.869999999999997</c:v>
                </c:pt>
                <c:pt idx="715">
                  <c:v>35.46</c:v>
                </c:pt>
                <c:pt idx="716">
                  <c:v>35.61</c:v>
                </c:pt>
                <c:pt idx="717">
                  <c:v>35.33</c:v>
                </c:pt>
                <c:pt idx="718">
                  <c:v>35.299999999999997</c:v>
                </c:pt>
                <c:pt idx="719">
                  <c:v>35.56</c:v>
                </c:pt>
                <c:pt idx="720">
                  <c:v>35.44</c:v>
                </c:pt>
                <c:pt idx="721">
                  <c:v>35.29</c:v>
                </c:pt>
                <c:pt idx="722">
                  <c:v>35.33</c:v>
                </c:pt>
                <c:pt idx="723">
                  <c:v>41.07</c:v>
                </c:pt>
                <c:pt idx="724">
                  <c:v>41.11</c:v>
                </c:pt>
                <c:pt idx="725">
                  <c:v>41.07</c:v>
                </c:pt>
                <c:pt idx="726">
                  <c:v>41.12</c:v>
                </c:pt>
                <c:pt idx="727">
                  <c:v>41.09</c:v>
                </c:pt>
                <c:pt idx="728">
                  <c:v>41.13</c:v>
                </c:pt>
                <c:pt idx="729">
                  <c:v>35.119999999999997</c:v>
                </c:pt>
                <c:pt idx="730">
                  <c:v>35.090000000000003</c:v>
                </c:pt>
                <c:pt idx="731">
                  <c:v>35.119999999999997</c:v>
                </c:pt>
                <c:pt idx="732">
                  <c:v>35.119999999999997</c:v>
                </c:pt>
                <c:pt idx="733">
                  <c:v>35.090000000000003</c:v>
                </c:pt>
                <c:pt idx="734">
                  <c:v>35.049999999999997</c:v>
                </c:pt>
                <c:pt idx="735">
                  <c:v>35.06</c:v>
                </c:pt>
                <c:pt idx="736">
                  <c:v>35.08</c:v>
                </c:pt>
                <c:pt idx="737">
                  <c:v>41.09</c:v>
                </c:pt>
                <c:pt idx="738">
                  <c:v>41.15</c:v>
                </c:pt>
                <c:pt idx="739">
                  <c:v>41.09</c:v>
                </c:pt>
                <c:pt idx="740">
                  <c:v>41.12</c:v>
                </c:pt>
                <c:pt idx="741">
                  <c:v>41.13</c:v>
                </c:pt>
                <c:pt idx="742">
                  <c:v>41.16</c:v>
                </c:pt>
                <c:pt idx="743">
                  <c:v>41.14</c:v>
                </c:pt>
                <c:pt idx="744">
                  <c:v>41.11</c:v>
                </c:pt>
                <c:pt idx="745">
                  <c:v>41.15</c:v>
                </c:pt>
                <c:pt idx="746">
                  <c:v>41.12</c:v>
                </c:pt>
                <c:pt idx="747">
                  <c:v>41.12</c:v>
                </c:pt>
                <c:pt idx="748">
                  <c:v>41.12</c:v>
                </c:pt>
                <c:pt idx="749">
                  <c:v>41.13</c:v>
                </c:pt>
                <c:pt idx="750">
                  <c:v>41.12</c:v>
                </c:pt>
                <c:pt idx="751">
                  <c:v>33.42</c:v>
                </c:pt>
                <c:pt idx="752">
                  <c:v>41.18</c:v>
                </c:pt>
                <c:pt idx="753">
                  <c:v>34.200000000000003</c:v>
                </c:pt>
                <c:pt idx="754">
                  <c:v>34.229999999999997</c:v>
                </c:pt>
                <c:pt idx="755">
                  <c:v>34.28</c:v>
                </c:pt>
                <c:pt idx="756">
                  <c:v>34.270000000000003</c:v>
                </c:pt>
                <c:pt idx="757">
                  <c:v>34.25</c:v>
                </c:pt>
                <c:pt idx="758">
                  <c:v>34.229999999999997</c:v>
                </c:pt>
                <c:pt idx="759">
                  <c:v>34.21</c:v>
                </c:pt>
                <c:pt idx="760">
                  <c:v>33.44</c:v>
                </c:pt>
                <c:pt idx="761">
                  <c:v>33.409999999999997</c:v>
                </c:pt>
                <c:pt idx="762">
                  <c:v>33.43</c:v>
                </c:pt>
                <c:pt idx="763">
                  <c:v>33.39</c:v>
                </c:pt>
                <c:pt idx="764">
                  <c:v>34.270000000000003</c:v>
                </c:pt>
                <c:pt idx="765">
                  <c:v>34.25</c:v>
                </c:pt>
                <c:pt idx="766">
                  <c:v>34.340000000000003</c:v>
                </c:pt>
                <c:pt idx="767">
                  <c:v>34.29</c:v>
                </c:pt>
                <c:pt idx="768">
                  <c:v>34.28</c:v>
                </c:pt>
                <c:pt idx="769">
                  <c:v>34.31</c:v>
                </c:pt>
                <c:pt idx="770">
                  <c:v>34.25</c:v>
                </c:pt>
                <c:pt idx="771">
                  <c:v>41.16</c:v>
                </c:pt>
                <c:pt idx="772">
                  <c:v>42.01</c:v>
                </c:pt>
                <c:pt idx="773">
                  <c:v>41.99</c:v>
                </c:pt>
                <c:pt idx="774">
                  <c:v>42.02</c:v>
                </c:pt>
                <c:pt idx="775">
                  <c:v>42.03</c:v>
                </c:pt>
                <c:pt idx="776">
                  <c:v>42.02</c:v>
                </c:pt>
                <c:pt idx="777">
                  <c:v>41.99</c:v>
                </c:pt>
                <c:pt idx="778">
                  <c:v>42.01</c:v>
                </c:pt>
                <c:pt idx="779">
                  <c:v>35.1</c:v>
                </c:pt>
                <c:pt idx="780">
                  <c:v>41.98</c:v>
                </c:pt>
                <c:pt idx="781">
                  <c:v>41.99</c:v>
                </c:pt>
                <c:pt idx="782">
                  <c:v>35.119999999999997</c:v>
                </c:pt>
                <c:pt idx="783">
                  <c:v>42.01</c:v>
                </c:pt>
                <c:pt idx="784">
                  <c:v>42.02</c:v>
                </c:pt>
                <c:pt idx="785">
                  <c:v>41.98</c:v>
                </c:pt>
                <c:pt idx="786">
                  <c:v>36.840000000000003</c:v>
                </c:pt>
                <c:pt idx="787">
                  <c:v>36.549999999999997</c:v>
                </c:pt>
                <c:pt idx="788">
                  <c:v>38.24</c:v>
                </c:pt>
                <c:pt idx="789">
                  <c:v>38.5</c:v>
                </c:pt>
                <c:pt idx="790">
                  <c:v>39.11</c:v>
                </c:pt>
                <c:pt idx="791">
                  <c:v>38.19</c:v>
                </c:pt>
                <c:pt idx="792">
                  <c:v>38.32</c:v>
                </c:pt>
                <c:pt idx="793">
                  <c:v>38.46</c:v>
                </c:pt>
                <c:pt idx="794">
                  <c:v>38.56</c:v>
                </c:pt>
                <c:pt idx="795">
                  <c:v>38.78</c:v>
                </c:pt>
                <c:pt idx="796">
                  <c:v>39.119999999999997</c:v>
                </c:pt>
                <c:pt idx="797">
                  <c:v>39.39</c:v>
                </c:pt>
                <c:pt idx="798">
                  <c:v>37.9</c:v>
                </c:pt>
                <c:pt idx="799">
                  <c:v>38.380000000000003</c:v>
                </c:pt>
                <c:pt idx="800">
                  <c:v>41.99</c:v>
                </c:pt>
                <c:pt idx="801">
                  <c:v>41.99</c:v>
                </c:pt>
                <c:pt idx="802">
                  <c:v>42.05</c:v>
                </c:pt>
                <c:pt idx="803">
                  <c:v>42.04</c:v>
                </c:pt>
                <c:pt idx="804">
                  <c:v>42.08</c:v>
                </c:pt>
                <c:pt idx="805">
                  <c:v>42.06</c:v>
                </c:pt>
                <c:pt idx="806">
                  <c:v>42.04</c:v>
                </c:pt>
                <c:pt idx="807">
                  <c:v>42.02</c:v>
                </c:pt>
                <c:pt idx="808">
                  <c:v>42.04</c:v>
                </c:pt>
                <c:pt idx="809">
                  <c:v>41.95</c:v>
                </c:pt>
                <c:pt idx="810">
                  <c:v>42</c:v>
                </c:pt>
                <c:pt idx="811">
                  <c:v>42.06</c:v>
                </c:pt>
                <c:pt idx="812">
                  <c:v>42.03</c:v>
                </c:pt>
                <c:pt idx="813">
                  <c:v>41.9</c:v>
                </c:pt>
                <c:pt idx="814">
                  <c:v>41.1</c:v>
                </c:pt>
                <c:pt idx="815">
                  <c:v>39.840000000000003</c:v>
                </c:pt>
                <c:pt idx="816">
                  <c:v>40.36</c:v>
                </c:pt>
                <c:pt idx="817">
                  <c:v>39.71</c:v>
                </c:pt>
                <c:pt idx="818">
                  <c:v>39.81</c:v>
                </c:pt>
                <c:pt idx="819">
                  <c:v>39.6</c:v>
                </c:pt>
                <c:pt idx="820">
                  <c:v>39.369999999999997</c:v>
                </c:pt>
                <c:pt idx="821">
                  <c:v>36.83</c:v>
                </c:pt>
                <c:pt idx="822">
                  <c:v>36.909999999999997</c:v>
                </c:pt>
                <c:pt idx="823">
                  <c:v>37</c:v>
                </c:pt>
                <c:pt idx="824">
                  <c:v>37.24</c:v>
                </c:pt>
                <c:pt idx="825">
                  <c:v>37.090000000000003</c:v>
                </c:pt>
                <c:pt idx="826">
                  <c:v>39.35</c:v>
                </c:pt>
                <c:pt idx="827">
                  <c:v>40</c:v>
                </c:pt>
                <c:pt idx="828">
                  <c:v>42.07</c:v>
                </c:pt>
                <c:pt idx="829">
                  <c:v>35.26</c:v>
                </c:pt>
                <c:pt idx="830">
                  <c:v>35.24</c:v>
                </c:pt>
                <c:pt idx="831">
                  <c:v>35.25</c:v>
                </c:pt>
                <c:pt idx="832">
                  <c:v>35.39</c:v>
                </c:pt>
                <c:pt idx="833">
                  <c:v>35.33</c:v>
                </c:pt>
                <c:pt idx="834">
                  <c:v>35.15</c:v>
                </c:pt>
                <c:pt idx="835">
                  <c:v>35.21</c:v>
                </c:pt>
                <c:pt idx="836">
                  <c:v>35.25</c:v>
                </c:pt>
                <c:pt idx="837">
                  <c:v>35.25</c:v>
                </c:pt>
                <c:pt idx="838">
                  <c:v>35.200000000000003</c:v>
                </c:pt>
                <c:pt idx="839">
                  <c:v>35.229999999999997</c:v>
                </c:pt>
                <c:pt idx="840">
                  <c:v>35.200000000000003</c:v>
                </c:pt>
                <c:pt idx="841">
                  <c:v>35.19</c:v>
                </c:pt>
                <c:pt idx="842">
                  <c:v>34.39</c:v>
                </c:pt>
                <c:pt idx="843">
                  <c:v>34.15</c:v>
                </c:pt>
                <c:pt idx="844">
                  <c:v>34.19</c:v>
                </c:pt>
                <c:pt idx="845">
                  <c:v>34.159999999999997</c:v>
                </c:pt>
                <c:pt idx="846">
                  <c:v>34.14</c:v>
                </c:pt>
                <c:pt idx="847">
                  <c:v>34.11</c:v>
                </c:pt>
                <c:pt idx="848">
                  <c:v>34.14</c:v>
                </c:pt>
                <c:pt idx="849">
                  <c:v>34.14</c:v>
                </c:pt>
                <c:pt idx="850">
                  <c:v>34.22</c:v>
                </c:pt>
                <c:pt idx="851">
                  <c:v>34.200000000000003</c:v>
                </c:pt>
                <c:pt idx="852">
                  <c:v>34.21</c:v>
                </c:pt>
                <c:pt idx="853">
                  <c:v>34.159999999999997</c:v>
                </c:pt>
                <c:pt idx="854">
                  <c:v>34.14</c:v>
                </c:pt>
                <c:pt idx="855">
                  <c:v>34.130000000000003</c:v>
                </c:pt>
                <c:pt idx="856">
                  <c:v>34.19</c:v>
                </c:pt>
                <c:pt idx="857">
                  <c:v>34.15</c:v>
                </c:pt>
                <c:pt idx="858">
                  <c:v>34.18</c:v>
                </c:pt>
                <c:pt idx="859">
                  <c:v>34.159999999999997</c:v>
                </c:pt>
                <c:pt idx="860">
                  <c:v>34.159999999999997</c:v>
                </c:pt>
                <c:pt idx="861">
                  <c:v>42.05</c:v>
                </c:pt>
                <c:pt idx="862">
                  <c:v>42.05</c:v>
                </c:pt>
                <c:pt idx="863">
                  <c:v>42.08</c:v>
                </c:pt>
                <c:pt idx="864">
                  <c:v>42.06</c:v>
                </c:pt>
                <c:pt idx="865">
                  <c:v>42.07</c:v>
                </c:pt>
                <c:pt idx="866">
                  <c:v>42.06</c:v>
                </c:pt>
                <c:pt idx="867">
                  <c:v>42.07</c:v>
                </c:pt>
                <c:pt idx="868">
                  <c:v>42.07</c:v>
                </c:pt>
                <c:pt idx="869">
                  <c:v>42.05</c:v>
                </c:pt>
                <c:pt idx="870">
                  <c:v>42.06</c:v>
                </c:pt>
                <c:pt idx="871">
                  <c:v>42.05</c:v>
                </c:pt>
                <c:pt idx="872">
                  <c:v>42.06</c:v>
                </c:pt>
                <c:pt idx="873">
                  <c:v>42.06</c:v>
                </c:pt>
                <c:pt idx="874">
                  <c:v>42.06</c:v>
                </c:pt>
                <c:pt idx="875">
                  <c:v>42.07</c:v>
                </c:pt>
                <c:pt idx="876">
                  <c:v>35.08</c:v>
                </c:pt>
                <c:pt idx="877">
                  <c:v>34.32</c:v>
                </c:pt>
                <c:pt idx="878">
                  <c:v>34.26</c:v>
                </c:pt>
                <c:pt idx="879">
                  <c:v>34.270000000000003</c:v>
                </c:pt>
                <c:pt idx="880">
                  <c:v>34.299999999999997</c:v>
                </c:pt>
                <c:pt idx="881">
                  <c:v>34.24</c:v>
                </c:pt>
                <c:pt idx="882">
                  <c:v>34.229999999999997</c:v>
                </c:pt>
                <c:pt idx="883">
                  <c:v>34.340000000000003</c:v>
                </c:pt>
                <c:pt idx="884">
                  <c:v>34.270000000000003</c:v>
                </c:pt>
                <c:pt idx="885">
                  <c:v>34.25</c:v>
                </c:pt>
                <c:pt idx="886">
                  <c:v>34.32</c:v>
                </c:pt>
                <c:pt idx="887">
                  <c:v>34.29</c:v>
                </c:pt>
                <c:pt idx="888">
                  <c:v>34.25</c:v>
                </c:pt>
                <c:pt idx="889">
                  <c:v>34.26</c:v>
                </c:pt>
                <c:pt idx="890">
                  <c:v>42.05</c:v>
                </c:pt>
                <c:pt idx="891">
                  <c:v>34.19</c:v>
                </c:pt>
                <c:pt idx="892">
                  <c:v>35.1</c:v>
                </c:pt>
                <c:pt idx="893">
                  <c:v>35.11</c:v>
                </c:pt>
                <c:pt idx="894">
                  <c:v>34.270000000000003</c:v>
                </c:pt>
                <c:pt idx="895">
                  <c:v>35.090000000000003</c:v>
                </c:pt>
                <c:pt idx="896">
                  <c:v>35.090000000000003</c:v>
                </c:pt>
                <c:pt idx="897">
                  <c:v>35.090000000000003</c:v>
                </c:pt>
                <c:pt idx="898">
                  <c:v>34.25</c:v>
                </c:pt>
                <c:pt idx="899">
                  <c:v>35.119999999999997</c:v>
                </c:pt>
                <c:pt idx="900">
                  <c:v>35.090000000000003</c:v>
                </c:pt>
                <c:pt idx="901">
                  <c:v>34.25</c:v>
                </c:pt>
                <c:pt idx="902">
                  <c:v>35.1</c:v>
                </c:pt>
                <c:pt idx="903">
                  <c:v>35.1</c:v>
                </c:pt>
                <c:pt idx="904">
                  <c:v>35.119999999999997</c:v>
                </c:pt>
                <c:pt idx="905">
                  <c:v>42.04</c:v>
                </c:pt>
                <c:pt idx="906">
                  <c:v>33.39</c:v>
                </c:pt>
                <c:pt idx="907">
                  <c:v>33.42</c:v>
                </c:pt>
                <c:pt idx="908">
                  <c:v>33.44</c:v>
                </c:pt>
                <c:pt idx="909">
                  <c:v>33.369999999999997</c:v>
                </c:pt>
                <c:pt idx="910">
                  <c:v>33.409999999999997</c:v>
                </c:pt>
                <c:pt idx="911">
                  <c:v>33.4</c:v>
                </c:pt>
                <c:pt idx="912">
                  <c:v>33.36</c:v>
                </c:pt>
                <c:pt idx="913">
                  <c:v>33.340000000000003</c:v>
                </c:pt>
                <c:pt idx="914">
                  <c:v>33.39</c:v>
                </c:pt>
                <c:pt idx="915">
                  <c:v>33.4</c:v>
                </c:pt>
                <c:pt idx="916">
                  <c:v>33.36</c:v>
                </c:pt>
                <c:pt idx="917">
                  <c:v>33.39</c:v>
                </c:pt>
                <c:pt idx="918">
                  <c:v>33.35</c:v>
                </c:pt>
                <c:pt idx="919">
                  <c:v>33.450000000000003</c:v>
                </c:pt>
                <c:pt idx="920">
                  <c:v>42.07</c:v>
                </c:pt>
                <c:pt idx="921">
                  <c:v>42.06</c:v>
                </c:pt>
                <c:pt idx="922">
                  <c:v>42.06</c:v>
                </c:pt>
                <c:pt idx="923">
                  <c:v>42.08</c:v>
                </c:pt>
                <c:pt idx="924">
                  <c:v>42.05</c:v>
                </c:pt>
                <c:pt idx="925">
                  <c:v>42.07</c:v>
                </c:pt>
                <c:pt idx="926">
                  <c:v>42.06</c:v>
                </c:pt>
                <c:pt idx="927">
                  <c:v>42.08</c:v>
                </c:pt>
                <c:pt idx="928">
                  <c:v>42.07</c:v>
                </c:pt>
                <c:pt idx="929">
                  <c:v>42.06</c:v>
                </c:pt>
                <c:pt idx="930">
                  <c:v>42.04</c:v>
                </c:pt>
                <c:pt idx="931">
                  <c:v>42.06</c:v>
                </c:pt>
                <c:pt idx="932">
                  <c:v>42.08</c:v>
                </c:pt>
                <c:pt idx="933">
                  <c:v>42.05</c:v>
                </c:pt>
                <c:pt idx="934">
                  <c:v>42.07</c:v>
                </c:pt>
                <c:pt idx="935">
                  <c:v>42.06</c:v>
                </c:pt>
                <c:pt idx="936">
                  <c:v>42.06</c:v>
                </c:pt>
                <c:pt idx="937">
                  <c:v>42.06</c:v>
                </c:pt>
                <c:pt idx="938">
                  <c:v>42.08</c:v>
                </c:pt>
                <c:pt idx="939">
                  <c:v>42.05</c:v>
                </c:pt>
                <c:pt idx="940">
                  <c:v>42.07</c:v>
                </c:pt>
                <c:pt idx="941">
                  <c:v>42.06</c:v>
                </c:pt>
                <c:pt idx="942">
                  <c:v>42.06</c:v>
                </c:pt>
                <c:pt idx="943">
                  <c:v>42.06</c:v>
                </c:pt>
                <c:pt idx="944">
                  <c:v>42.06</c:v>
                </c:pt>
                <c:pt idx="945">
                  <c:v>42.08</c:v>
                </c:pt>
                <c:pt idx="946">
                  <c:v>42.07</c:v>
                </c:pt>
                <c:pt idx="947">
                  <c:v>42.05</c:v>
                </c:pt>
                <c:pt idx="948">
                  <c:v>42.04</c:v>
                </c:pt>
                <c:pt idx="949">
                  <c:v>42.07</c:v>
                </c:pt>
                <c:pt idx="950">
                  <c:v>42.06</c:v>
                </c:pt>
                <c:pt idx="951">
                  <c:v>42.05</c:v>
                </c:pt>
                <c:pt idx="952">
                  <c:v>42.06</c:v>
                </c:pt>
                <c:pt idx="953">
                  <c:v>42.06</c:v>
                </c:pt>
                <c:pt idx="954">
                  <c:v>34.29</c:v>
                </c:pt>
                <c:pt idx="955">
                  <c:v>34.83</c:v>
                </c:pt>
                <c:pt idx="956">
                  <c:v>34.64</c:v>
                </c:pt>
                <c:pt idx="957">
                  <c:v>34.26</c:v>
                </c:pt>
                <c:pt idx="958">
                  <c:v>34.42</c:v>
                </c:pt>
                <c:pt idx="959">
                  <c:v>35</c:v>
                </c:pt>
                <c:pt idx="960">
                  <c:v>34.74</c:v>
                </c:pt>
                <c:pt idx="961">
                  <c:v>34.590000000000003</c:v>
                </c:pt>
                <c:pt idx="962">
                  <c:v>34.61</c:v>
                </c:pt>
                <c:pt idx="963">
                  <c:v>34.590000000000003</c:v>
                </c:pt>
                <c:pt idx="964">
                  <c:v>34.619999999999997</c:v>
                </c:pt>
                <c:pt idx="965">
                  <c:v>34.479999999999997</c:v>
                </c:pt>
                <c:pt idx="966">
                  <c:v>34.69</c:v>
                </c:pt>
                <c:pt idx="967">
                  <c:v>42.07</c:v>
                </c:pt>
                <c:pt idx="968">
                  <c:v>33.93</c:v>
                </c:pt>
                <c:pt idx="969">
                  <c:v>34.06</c:v>
                </c:pt>
                <c:pt idx="970">
                  <c:v>34.1</c:v>
                </c:pt>
                <c:pt idx="971">
                  <c:v>34.159999999999997</c:v>
                </c:pt>
                <c:pt idx="972">
                  <c:v>34.15</c:v>
                </c:pt>
                <c:pt idx="973">
                  <c:v>34.17</c:v>
                </c:pt>
                <c:pt idx="974">
                  <c:v>34.14</c:v>
                </c:pt>
                <c:pt idx="975">
                  <c:v>34.159999999999997</c:v>
                </c:pt>
                <c:pt idx="976">
                  <c:v>34.14</c:v>
                </c:pt>
                <c:pt idx="977">
                  <c:v>34.200000000000003</c:v>
                </c:pt>
                <c:pt idx="978">
                  <c:v>34.18</c:v>
                </c:pt>
                <c:pt idx="979">
                  <c:v>34.159999999999997</c:v>
                </c:pt>
                <c:pt idx="980">
                  <c:v>34.130000000000003</c:v>
                </c:pt>
                <c:pt idx="981">
                  <c:v>34.19</c:v>
                </c:pt>
                <c:pt idx="982">
                  <c:v>42.07</c:v>
                </c:pt>
                <c:pt idx="983">
                  <c:v>42.07</c:v>
                </c:pt>
                <c:pt idx="984">
                  <c:v>40.340000000000003</c:v>
                </c:pt>
                <c:pt idx="985">
                  <c:v>40.36</c:v>
                </c:pt>
                <c:pt idx="986">
                  <c:v>40.32</c:v>
                </c:pt>
                <c:pt idx="987">
                  <c:v>40.340000000000003</c:v>
                </c:pt>
                <c:pt idx="988">
                  <c:v>40.299999999999997</c:v>
                </c:pt>
                <c:pt idx="989">
                  <c:v>40.340000000000003</c:v>
                </c:pt>
                <c:pt idx="990">
                  <c:v>40.340000000000003</c:v>
                </c:pt>
                <c:pt idx="991">
                  <c:v>40.31</c:v>
                </c:pt>
                <c:pt idx="992">
                  <c:v>40.340000000000003</c:v>
                </c:pt>
                <c:pt idx="993">
                  <c:v>40.340000000000003</c:v>
                </c:pt>
                <c:pt idx="994">
                  <c:v>40.32</c:v>
                </c:pt>
                <c:pt idx="995">
                  <c:v>40.340000000000003</c:v>
                </c:pt>
                <c:pt idx="996">
                  <c:v>40.36</c:v>
                </c:pt>
                <c:pt idx="997">
                  <c:v>40.31</c:v>
                </c:pt>
                <c:pt idx="998">
                  <c:v>40.33</c:v>
                </c:pt>
                <c:pt idx="999">
                  <c:v>40.35</c:v>
                </c:pt>
                <c:pt idx="1000">
                  <c:v>40.32</c:v>
                </c:pt>
                <c:pt idx="1001">
                  <c:v>40.31</c:v>
                </c:pt>
                <c:pt idx="1002">
                  <c:v>40.32</c:v>
                </c:pt>
                <c:pt idx="1003">
                  <c:v>37.19</c:v>
                </c:pt>
                <c:pt idx="1004">
                  <c:v>37.17</c:v>
                </c:pt>
                <c:pt idx="1005">
                  <c:v>36.979999999999997</c:v>
                </c:pt>
                <c:pt idx="1006">
                  <c:v>37.020000000000003</c:v>
                </c:pt>
                <c:pt idx="1007">
                  <c:v>37.369999999999997</c:v>
                </c:pt>
                <c:pt idx="1008">
                  <c:v>40.33</c:v>
                </c:pt>
                <c:pt idx="1009">
                  <c:v>40.31</c:v>
                </c:pt>
                <c:pt idx="1010">
                  <c:v>40.340000000000003</c:v>
                </c:pt>
                <c:pt idx="1011">
                  <c:v>40.39</c:v>
                </c:pt>
                <c:pt idx="1012">
                  <c:v>40.33</c:v>
                </c:pt>
                <c:pt idx="1013">
                  <c:v>40.32</c:v>
                </c:pt>
                <c:pt idx="1014">
                  <c:v>40.299999999999997</c:v>
                </c:pt>
                <c:pt idx="1015">
                  <c:v>40.33</c:v>
                </c:pt>
                <c:pt idx="1016">
                  <c:v>40.31</c:v>
                </c:pt>
                <c:pt idx="1017">
                  <c:v>40.39</c:v>
                </c:pt>
                <c:pt idx="1018">
                  <c:v>42.87</c:v>
                </c:pt>
                <c:pt idx="1019">
                  <c:v>42.92</c:v>
                </c:pt>
                <c:pt idx="1020">
                  <c:v>42.92</c:v>
                </c:pt>
                <c:pt idx="1021">
                  <c:v>42.92</c:v>
                </c:pt>
                <c:pt idx="1022">
                  <c:v>42.93</c:v>
                </c:pt>
                <c:pt idx="1023">
                  <c:v>42.93</c:v>
                </c:pt>
                <c:pt idx="1024">
                  <c:v>42.96</c:v>
                </c:pt>
                <c:pt idx="1025">
                  <c:v>42.66</c:v>
                </c:pt>
                <c:pt idx="1026">
                  <c:v>42.69</c:v>
                </c:pt>
                <c:pt idx="1027">
                  <c:v>42.74</c:v>
                </c:pt>
                <c:pt idx="1028">
                  <c:v>42.76</c:v>
                </c:pt>
                <c:pt idx="1029">
                  <c:v>42.69</c:v>
                </c:pt>
                <c:pt idx="1030">
                  <c:v>42.67</c:v>
                </c:pt>
                <c:pt idx="1031">
                  <c:v>42.61</c:v>
                </c:pt>
                <c:pt idx="1032">
                  <c:v>42.7</c:v>
                </c:pt>
                <c:pt idx="1033">
                  <c:v>42.66</c:v>
                </c:pt>
                <c:pt idx="1034">
                  <c:v>42.67</c:v>
                </c:pt>
                <c:pt idx="1035">
                  <c:v>42.68</c:v>
                </c:pt>
                <c:pt idx="1036">
                  <c:v>42.72</c:v>
                </c:pt>
                <c:pt idx="1037">
                  <c:v>42.73</c:v>
                </c:pt>
                <c:pt idx="1038">
                  <c:v>42.71</c:v>
                </c:pt>
                <c:pt idx="1039">
                  <c:v>42.82</c:v>
                </c:pt>
                <c:pt idx="1040">
                  <c:v>42.75</c:v>
                </c:pt>
                <c:pt idx="1041">
                  <c:v>42.8</c:v>
                </c:pt>
                <c:pt idx="1042">
                  <c:v>42.75</c:v>
                </c:pt>
                <c:pt idx="1043">
                  <c:v>42.94</c:v>
                </c:pt>
                <c:pt idx="1044">
                  <c:v>42.92</c:v>
                </c:pt>
                <c:pt idx="1045">
                  <c:v>42.95</c:v>
                </c:pt>
                <c:pt idx="1046">
                  <c:v>42.93</c:v>
                </c:pt>
                <c:pt idx="1047">
                  <c:v>42.94</c:v>
                </c:pt>
                <c:pt idx="1048">
                  <c:v>42.93</c:v>
                </c:pt>
                <c:pt idx="1049">
                  <c:v>42.94</c:v>
                </c:pt>
                <c:pt idx="1050">
                  <c:v>42.93</c:v>
                </c:pt>
                <c:pt idx="1051">
                  <c:v>43.79</c:v>
                </c:pt>
                <c:pt idx="1052">
                  <c:v>43.81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A-48BA-9448-29FFB879D63F}"/>
            </c:ext>
          </c:extLst>
        </c:ser>
        <c:ser>
          <c:idx val="3"/>
          <c:order val="3"/>
          <c:tx>
            <c:strRef>
              <c:f>'pvt. daily kpi'!$E$4</c:f>
              <c:strCache>
                <c:ptCount val="1"/>
                <c:pt idx="0">
                  <c:v>Sum of GROSS_MARGIN_PCT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'pvt. daily kpi'!$A$5:$A$1059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daily kpi'!$E$5:$E$1059</c:f>
              <c:numCache>
                <c:formatCode>_-[$R-1C09]* #,##0.00_-;\-[$R-1C09]* #,##0.00_-;_-[$R-1C09]* "-"??_-;_-@_-</c:formatCode>
                <c:ptCount val="1054"/>
                <c:pt idx="0">
                  <c:v>-2.74</c:v>
                </c:pt>
                <c:pt idx="1">
                  <c:v>-2.21</c:v>
                </c:pt>
                <c:pt idx="2">
                  <c:v>-1.39</c:v>
                </c:pt>
                <c:pt idx="3">
                  <c:v>-1.35</c:v>
                </c:pt>
                <c:pt idx="4">
                  <c:v>-2.11</c:v>
                </c:pt>
                <c:pt idx="5">
                  <c:v>-2.15</c:v>
                </c:pt>
                <c:pt idx="6">
                  <c:v>-2.17</c:v>
                </c:pt>
                <c:pt idx="7">
                  <c:v>-2.3199999999999998</c:v>
                </c:pt>
                <c:pt idx="8">
                  <c:v>-2.46</c:v>
                </c:pt>
                <c:pt idx="9">
                  <c:v>2.41</c:v>
                </c:pt>
                <c:pt idx="10">
                  <c:v>2.77</c:v>
                </c:pt>
                <c:pt idx="11">
                  <c:v>2.41</c:v>
                </c:pt>
                <c:pt idx="12">
                  <c:v>2.31</c:v>
                </c:pt>
                <c:pt idx="13">
                  <c:v>2.41</c:v>
                </c:pt>
                <c:pt idx="14">
                  <c:v>2.35</c:v>
                </c:pt>
                <c:pt idx="15">
                  <c:v>2.4900000000000002</c:v>
                </c:pt>
                <c:pt idx="16">
                  <c:v>1.81</c:v>
                </c:pt>
                <c:pt idx="17">
                  <c:v>1.83</c:v>
                </c:pt>
                <c:pt idx="18">
                  <c:v>2.04</c:v>
                </c:pt>
                <c:pt idx="19">
                  <c:v>2</c:v>
                </c:pt>
                <c:pt idx="20">
                  <c:v>2.04</c:v>
                </c:pt>
                <c:pt idx="21">
                  <c:v>1.88</c:v>
                </c:pt>
                <c:pt idx="22">
                  <c:v>1.7</c:v>
                </c:pt>
                <c:pt idx="23">
                  <c:v>1.1200000000000001</c:v>
                </c:pt>
                <c:pt idx="24">
                  <c:v>1.74</c:v>
                </c:pt>
                <c:pt idx="25">
                  <c:v>1.83</c:v>
                </c:pt>
                <c:pt idx="26">
                  <c:v>1.7</c:v>
                </c:pt>
                <c:pt idx="27">
                  <c:v>1.57</c:v>
                </c:pt>
                <c:pt idx="28">
                  <c:v>1.35</c:v>
                </c:pt>
                <c:pt idx="29">
                  <c:v>1.28</c:v>
                </c:pt>
                <c:pt idx="30">
                  <c:v>1.38</c:v>
                </c:pt>
                <c:pt idx="31">
                  <c:v>1.37</c:v>
                </c:pt>
                <c:pt idx="32">
                  <c:v>1.51</c:v>
                </c:pt>
                <c:pt idx="33">
                  <c:v>1.53</c:v>
                </c:pt>
                <c:pt idx="34">
                  <c:v>1.73</c:v>
                </c:pt>
                <c:pt idx="35">
                  <c:v>1.88</c:v>
                </c:pt>
                <c:pt idx="36">
                  <c:v>1.25</c:v>
                </c:pt>
                <c:pt idx="37">
                  <c:v>-4.2300000000000004</c:v>
                </c:pt>
                <c:pt idx="38">
                  <c:v>0.33</c:v>
                </c:pt>
                <c:pt idx="39">
                  <c:v>-3.97</c:v>
                </c:pt>
                <c:pt idx="40">
                  <c:v>-4.33</c:v>
                </c:pt>
                <c:pt idx="41">
                  <c:v>-4.7</c:v>
                </c:pt>
                <c:pt idx="42">
                  <c:v>-4.8099999999999996</c:v>
                </c:pt>
                <c:pt idx="43">
                  <c:v>-3.19</c:v>
                </c:pt>
                <c:pt idx="44">
                  <c:v>-2.12</c:v>
                </c:pt>
                <c:pt idx="45">
                  <c:v>-1.98</c:v>
                </c:pt>
                <c:pt idx="46">
                  <c:v>-1.96</c:v>
                </c:pt>
                <c:pt idx="47">
                  <c:v>-1.7</c:v>
                </c:pt>
                <c:pt idx="48">
                  <c:v>-2.15</c:v>
                </c:pt>
                <c:pt idx="49">
                  <c:v>-1.38</c:v>
                </c:pt>
                <c:pt idx="50">
                  <c:v>3.83</c:v>
                </c:pt>
                <c:pt idx="51">
                  <c:v>-1.23</c:v>
                </c:pt>
                <c:pt idx="52">
                  <c:v>3.81</c:v>
                </c:pt>
                <c:pt idx="53">
                  <c:v>-1.31</c:v>
                </c:pt>
                <c:pt idx="54">
                  <c:v>-3.52</c:v>
                </c:pt>
                <c:pt idx="55">
                  <c:v>-1.63</c:v>
                </c:pt>
                <c:pt idx="56">
                  <c:v>-1.02</c:v>
                </c:pt>
                <c:pt idx="57">
                  <c:v>-1.1299999999999999</c:v>
                </c:pt>
                <c:pt idx="58">
                  <c:v>-1.41</c:v>
                </c:pt>
                <c:pt idx="59">
                  <c:v>-6.28</c:v>
                </c:pt>
                <c:pt idx="60">
                  <c:v>-3.74</c:v>
                </c:pt>
                <c:pt idx="61">
                  <c:v>-3</c:v>
                </c:pt>
                <c:pt idx="62">
                  <c:v>-3.48</c:v>
                </c:pt>
                <c:pt idx="63">
                  <c:v>-3.48</c:v>
                </c:pt>
                <c:pt idx="64">
                  <c:v>-4.18</c:v>
                </c:pt>
                <c:pt idx="65">
                  <c:v>-4.26</c:v>
                </c:pt>
                <c:pt idx="66">
                  <c:v>-0.2</c:v>
                </c:pt>
                <c:pt idx="67">
                  <c:v>-3.97</c:v>
                </c:pt>
                <c:pt idx="68">
                  <c:v>-4.1100000000000003</c:v>
                </c:pt>
                <c:pt idx="69">
                  <c:v>-3.96</c:v>
                </c:pt>
                <c:pt idx="70">
                  <c:v>-3.99</c:v>
                </c:pt>
                <c:pt idx="71">
                  <c:v>-2.33</c:v>
                </c:pt>
                <c:pt idx="72">
                  <c:v>-2.84</c:v>
                </c:pt>
                <c:pt idx="73">
                  <c:v>-2.62</c:v>
                </c:pt>
                <c:pt idx="74">
                  <c:v>-2.73</c:v>
                </c:pt>
                <c:pt idx="75">
                  <c:v>-3.13</c:v>
                </c:pt>
                <c:pt idx="76">
                  <c:v>-2.9</c:v>
                </c:pt>
                <c:pt idx="77">
                  <c:v>-2.91</c:v>
                </c:pt>
                <c:pt idx="78">
                  <c:v>4.51</c:v>
                </c:pt>
                <c:pt idx="79">
                  <c:v>4.47</c:v>
                </c:pt>
                <c:pt idx="80">
                  <c:v>4.46</c:v>
                </c:pt>
                <c:pt idx="81">
                  <c:v>4.4400000000000004</c:v>
                </c:pt>
                <c:pt idx="82">
                  <c:v>4.4800000000000004</c:v>
                </c:pt>
                <c:pt idx="83">
                  <c:v>4.46</c:v>
                </c:pt>
                <c:pt idx="84">
                  <c:v>4.5199999999999996</c:v>
                </c:pt>
                <c:pt idx="85">
                  <c:v>2.1800000000000002</c:v>
                </c:pt>
                <c:pt idx="86">
                  <c:v>2.42</c:v>
                </c:pt>
                <c:pt idx="87">
                  <c:v>1.06</c:v>
                </c:pt>
                <c:pt idx="88">
                  <c:v>1.67</c:v>
                </c:pt>
                <c:pt idx="89">
                  <c:v>1.43</c:v>
                </c:pt>
                <c:pt idx="90">
                  <c:v>2.04</c:v>
                </c:pt>
                <c:pt idx="91">
                  <c:v>1.91</c:v>
                </c:pt>
                <c:pt idx="92">
                  <c:v>1.98</c:v>
                </c:pt>
                <c:pt idx="93">
                  <c:v>1.45</c:v>
                </c:pt>
                <c:pt idx="94">
                  <c:v>1.0900000000000001</c:v>
                </c:pt>
                <c:pt idx="95">
                  <c:v>1.48</c:v>
                </c:pt>
                <c:pt idx="96">
                  <c:v>1.64</c:v>
                </c:pt>
                <c:pt idx="97">
                  <c:v>1.96</c:v>
                </c:pt>
                <c:pt idx="98">
                  <c:v>0.85</c:v>
                </c:pt>
                <c:pt idx="99">
                  <c:v>3.04</c:v>
                </c:pt>
                <c:pt idx="100">
                  <c:v>2.85</c:v>
                </c:pt>
                <c:pt idx="101">
                  <c:v>-2.2000000000000002</c:v>
                </c:pt>
                <c:pt idx="102">
                  <c:v>-2.31</c:v>
                </c:pt>
                <c:pt idx="103">
                  <c:v>-2.3199999999999998</c:v>
                </c:pt>
                <c:pt idx="104">
                  <c:v>-2.2000000000000002</c:v>
                </c:pt>
                <c:pt idx="105">
                  <c:v>-2.35</c:v>
                </c:pt>
                <c:pt idx="106">
                  <c:v>-2.46</c:v>
                </c:pt>
                <c:pt idx="107">
                  <c:v>-2.5499999999999998</c:v>
                </c:pt>
                <c:pt idx="108">
                  <c:v>-2.56</c:v>
                </c:pt>
                <c:pt idx="109">
                  <c:v>-2.56</c:v>
                </c:pt>
                <c:pt idx="110">
                  <c:v>-2.58</c:v>
                </c:pt>
                <c:pt idx="111">
                  <c:v>-2.5499999999999998</c:v>
                </c:pt>
                <c:pt idx="112">
                  <c:v>-2.63</c:v>
                </c:pt>
                <c:pt idx="113">
                  <c:v>-2.66</c:v>
                </c:pt>
                <c:pt idx="114">
                  <c:v>2.29</c:v>
                </c:pt>
                <c:pt idx="115">
                  <c:v>2.27</c:v>
                </c:pt>
                <c:pt idx="116">
                  <c:v>1.1499999999999999</c:v>
                </c:pt>
                <c:pt idx="117">
                  <c:v>1.37</c:v>
                </c:pt>
                <c:pt idx="118">
                  <c:v>1.54</c:v>
                </c:pt>
                <c:pt idx="119">
                  <c:v>1.34</c:v>
                </c:pt>
                <c:pt idx="120">
                  <c:v>1.0900000000000001</c:v>
                </c:pt>
                <c:pt idx="121">
                  <c:v>2.72</c:v>
                </c:pt>
                <c:pt idx="122">
                  <c:v>2.57</c:v>
                </c:pt>
                <c:pt idx="123">
                  <c:v>4</c:v>
                </c:pt>
                <c:pt idx="124">
                  <c:v>2.92</c:v>
                </c:pt>
                <c:pt idx="125">
                  <c:v>1.59</c:v>
                </c:pt>
                <c:pt idx="126">
                  <c:v>1.29</c:v>
                </c:pt>
                <c:pt idx="127">
                  <c:v>3.09</c:v>
                </c:pt>
                <c:pt idx="128">
                  <c:v>-1.57</c:v>
                </c:pt>
                <c:pt idx="129">
                  <c:v>2.74</c:v>
                </c:pt>
                <c:pt idx="130">
                  <c:v>-7.46</c:v>
                </c:pt>
                <c:pt idx="131">
                  <c:v>-7.77</c:v>
                </c:pt>
                <c:pt idx="132">
                  <c:v>-7.73</c:v>
                </c:pt>
                <c:pt idx="133">
                  <c:v>-7.86</c:v>
                </c:pt>
                <c:pt idx="134">
                  <c:v>-7.89</c:v>
                </c:pt>
                <c:pt idx="135">
                  <c:v>-8.44</c:v>
                </c:pt>
                <c:pt idx="136">
                  <c:v>-7.31</c:v>
                </c:pt>
                <c:pt idx="137">
                  <c:v>-6.37</c:v>
                </c:pt>
                <c:pt idx="138">
                  <c:v>-5.61</c:v>
                </c:pt>
                <c:pt idx="139">
                  <c:v>-4.7699999999999996</c:v>
                </c:pt>
                <c:pt idx="140">
                  <c:v>-4.17</c:v>
                </c:pt>
                <c:pt idx="141">
                  <c:v>-5.4</c:v>
                </c:pt>
                <c:pt idx="142">
                  <c:v>-4.92</c:v>
                </c:pt>
                <c:pt idx="143">
                  <c:v>0.4</c:v>
                </c:pt>
                <c:pt idx="144">
                  <c:v>-4.3600000000000003</c:v>
                </c:pt>
                <c:pt idx="145">
                  <c:v>-4</c:v>
                </c:pt>
                <c:pt idx="146">
                  <c:v>-3.13</c:v>
                </c:pt>
                <c:pt idx="147">
                  <c:v>-3.4</c:v>
                </c:pt>
                <c:pt idx="148">
                  <c:v>-3.7</c:v>
                </c:pt>
                <c:pt idx="149">
                  <c:v>-3.78</c:v>
                </c:pt>
                <c:pt idx="150">
                  <c:v>-3.71</c:v>
                </c:pt>
                <c:pt idx="151">
                  <c:v>-3.68</c:v>
                </c:pt>
                <c:pt idx="152">
                  <c:v>-3.73</c:v>
                </c:pt>
                <c:pt idx="153">
                  <c:v>-3.77</c:v>
                </c:pt>
                <c:pt idx="154">
                  <c:v>-3.83</c:v>
                </c:pt>
                <c:pt idx="155">
                  <c:v>-3.87</c:v>
                </c:pt>
                <c:pt idx="156">
                  <c:v>-3.66</c:v>
                </c:pt>
                <c:pt idx="157">
                  <c:v>-4.24</c:v>
                </c:pt>
                <c:pt idx="158">
                  <c:v>-4.2</c:v>
                </c:pt>
                <c:pt idx="159">
                  <c:v>-3.96</c:v>
                </c:pt>
                <c:pt idx="160">
                  <c:v>-3.86</c:v>
                </c:pt>
                <c:pt idx="161">
                  <c:v>-2.84</c:v>
                </c:pt>
                <c:pt idx="162">
                  <c:v>-3.67</c:v>
                </c:pt>
                <c:pt idx="163">
                  <c:v>-3.82</c:v>
                </c:pt>
                <c:pt idx="164">
                  <c:v>-3.74</c:v>
                </c:pt>
                <c:pt idx="165">
                  <c:v>-3.73</c:v>
                </c:pt>
                <c:pt idx="166">
                  <c:v>-3.95</c:v>
                </c:pt>
                <c:pt idx="167">
                  <c:v>-4.16</c:v>
                </c:pt>
                <c:pt idx="168">
                  <c:v>-4.17</c:v>
                </c:pt>
                <c:pt idx="169">
                  <c:v>-4.0999999999999996</c:v>
                </c:pt>
                <c:pt idx="170">
                  <c:v>-4.2300000000000004</c:v>
                </c:pt>
                <c:pt idx="171">
                  <c:v>-5.1100000000000003</c:v>
                </c:pt>
                <c:pt idx="172">
                  <c:v>-1.08</c:v>
                </c:pt>
                <c:pt idx="173">
                  <c:v>-1.76</c:v>
                </c:pt>
                <c:pt idx="174">
                  <c:v>-0.32</c:v>
                </c:pt>
                <c:pt idx="175">
                  <c:v>-0.66</c:v>
                </c:pt>
                <c:pt idx="176">
                  <c:v>3.8</c:v>
                </c:pt>
                <c:pt idx="177">
                  <c:v>3.84</c:v>
                </c:pt>
                <c:pt idx="178">
                  <c:v>3.75</c:v>
                </c:pt>
                <c:pt idx="179">
                  <c:v>3.35</c:v>
                </c:pt>
                <c:pt idx="180">
                  <c:v>3.53</c:v>
                </c:pt>
                <c:pt idx="181">
                  <c:v>3.21</c:v>
                </c:pt>
                <c:pt idx="182">
                  <c:v>3.55</c:v>
                </c:pt>
                <c:pt idx="183">
                  <c:v>3.52</c:v>
                </c:pt>
                <c:pt idx="184">
                  <c:v>3</c:v>
                </c:pt>
                <c:pt idx="185">
                  <c:v>2.7</c:v>
                </c:pt>
                <c:pt idx="186">
                  <c:v>2.72</c:v>
                </c:pt>
                <c:pt idx="187">
                  <c:v>2.69</c:v>
                </c:pt>
                <c:pt idx="188">
                  <c:v>2.71</c:v>
                </c:pt>
                <c:pt idx="189">
                  <c:v>2.8</c:v>
                </c:pt>
                <c:pt idx="190">
                  <c:v>2.81</c:v>
                </c:pt>
                <c:pt idx="191">
                  <c:v>2.82</c:v>
                </c:pt>
                <c:pt idx="192">
                  <c:v>2.62</c:v>
                </c:pt>
                <c:pt idx="193">
                  <c:v>2.5299999999999998</c:v>
                </c:pt>
                <c:pt idx="194">
                  <c:v>2.61</c:v>
                </c:pt>
                <c:pt idx="195">
                  <c:v>2.69</c:v>
                </c:pt>
                <c:pt idx="196">
                  <c:v>2.64</c:v>
                </c:pt>
                <c:pt idx="197">
                  <c:v>2.58</c:v>
                </c:pt>
                <c:pt idx="198">
                  <c:v>-5.18</c:v>
                </c:pt>
                <c:pt idx="199">
                  <c:v>2.4500000000000002</c:v>
                </c:pt>
                <c:pt idx="200">
                  <c:v>2.41</c:v>
                </c:pt>
                <c:pt idx="201">
                  <c:v>-5.36</c:v>
                </c:pt>
                <c:pt idx="202">
                  <c:v>2.42</c:v>
                </c:pt>
                <c:pt idx="203">
                  <c:v>2.42</c:v>
                </c:pt>
                <c:pt idx="204">
                  <c:v>2.46</c:v>
                </c:pt>
                <c:pt idx="205">
                  <c:v>-4.82</c:v>
                </c:pt>
                <c:pt idx="206">
                  <c:v>3.35</c:v>
                </c:pt>
                <c:pt idx="207">
                  <c:v>-4.37</c:v>
                </c:pt>
                <c:pt idx="208">
                  <c:v>-4.28</c:v>
                </c:pt>
                <c:pt idx="209">
                  <c:v>-4.1100000000000003</c:v>
                </c:pt>
                <c:pt idx="210">
                  <c:v>-4.0599999999999996</c:v>
                </c:pt>
                <c:pt idx="211">
                  <c:v>-4.08</c:v>
                </c:pt>
                <c:pt idx="212">
                  <c:v>-3.98</c:v>
                </c:pt>
                <c:pt idx="213">
                  <c:v>-3.96</c:v>
                </c:pt>
                <c:pt idx="214">
                  <c:v>-4</c:v>
                </c:pt>
                <c:pt idx="215">
                  <c:v>-3.99</c:v>
                </c:pt>
                <c:pt idx="216">
                  <c:v>-3.98</c:v>
                </c:pt>
                <c:pt idx="217">
                  <c:v>-4.0199999999999996</c:v>
                </c:pt>
                <c:pt idx="218">
                  <c:v>-3.99</c:v>
                </c:pt>
                <c:pt idx="219">
                  <c:v>3.78</c:v>
                </c:pt>
                <c:pt idx="220">
                  <c:v>3.78</c:v>
                </c:pt>
                <c:pt idx="221">
                  <c:v>-3.89</c:v>
                </c:pt>
                <c:pt idx="222">
                  <c:v>-3.85</c:v>
                </c:pt>
                <c:pt idx="223">
                  <c:v>-3.81</c:v>
                </c:pt>
                <c:pt idx="224">
                  <c:v>-3.78</c:v>
                </c:pt>
                <c:pt idx="225">
                  <c:v>-3.74</c:v>
                </c:pt>
                <c:pt idx="226">
                  <c:v>-3.75</c:v>
                </c:pt>
                <c:pt idx="227">
                  <c:v>-3.81</c:v>
                </c:pt>
                <c:pt idx="228">
                  <c:v>-3.85</c:v>
                </c:pt>
                <c:pt idx="229">
                  <c:v>-3.94</c:v>
                </c:pt>
                <c:pt idx="230">
                  <c:v>-4.05</c:v>
                </c:pt>
                <c:pt idx="231">
                  <c:v>-4.04</c:v>
                </c:pt>
                <c:pt idx="232">
                  <c:v>-4.1500000000000004</c:v>
                </c:pt>
                <c:pt idx="233">
                  <c:v>-1.83</c:v>
                </c:pt>
                <c:pt idx="234">
                  <c:v>-1.85</c:v>
                </c:pt>
                <c:pt idx="235">
                  <c:v>-1.92</c:v>
                </c:pt>
                <c:pt idx="236">
                  <c:v>-2.12</c:v>
                </c:pt>
                <c:pt idx="237">
                  <c:v>-1.84</c:v>
                </c:pt>
                <c:pt idx="238">
                  <c:v>-2.1800000000000002</c:v>
                </c:pt>
                <c:pt idx="239">
                  <c:v>-7.02</c:v>
                </c:pt>
                <c:pt idx="240">
                  <c:v>-10.78</c:v>
                </c:pt>
                <c:pt idx="241">
                  <c:v>-11.28</c:v>
                </c:pt>
                <c:pt idx="242">
                  <c:v>-11.27</c:v>
                </c:pt>
                <c:pt idx="243">
                  <c:v>-11.25</c:v>
                </c:pt>
                <c:pt idx="244">
                  <c:v>-11.28</c:v>
                </c:pt>
                <c:pt idx="245">
                  <c:v>-11.41</c:v>
                </c:pt>
                <c:pt idx="246">
                  <c:v>-11.5</c:v>
                </c:pt>
                <c:pt idx="247">
                  <c:v>-11.45</c:v>
                </c:pt>
                <c:pt idx="248">
                  <c:v>-11.48</c:v>
                </c:pt>
                <c:pt idx="249">
                  <c:v>-11.47</c:v>
                </c:pt>
                <c:pt idx="250">
                  <c:v>-11.48</c:v>
                </c:pt>
                <c:pt idx="251">
                  <c:v>-11.5</c:v>
                </c:pt>
                <c:pt idx="252">
                  <c:v>-11.51</c:v>
                </c:pt>
                <c:pt idx="253">
                  <c:v>2.1800000000000002</c:v>
                </c:pt>
                <c:pt idx="254">
                  <c:v>2.11</c:v>
                </c:pt>
                <c:pt idx="255">
                  <c:v>1.96</c:v>
                </c:pt>
                <c:pt idx="256">
                  <c:v>1.8</c:v>
                </c:pt>
                <c:pt idx="257">
                  <c:v>1.79</c:v>
                </c:pt>
                <c:pt idx="258">
                  <c:v>1.72</c:v>
                </c:pt>
                <c:pt idx="259">
                  <c:v>1.78</c:v>
                </c:pt>
                <c:pt idx="260">
                  <c:v>1.74</c:v>
                </c:pt>
                <c:pt idx="261">
                  <c:v>1.76</c:v>
                </c:pt>
                <c:pt idx="262">
                  <c:v>1.65</c:v>
                </c:pt>
                <c:pt idx="263">
                  <c:v>1.37</c:v>
                </c:pt>
                <c:pt idx="264">
                  <c:v>1.43</c:v>
                </c:pt>
                <c:pt idx="265">
                  <c:v>1.44</c:v>
                </c:pt>
                <c:pt idx="266">
                  <c:v>1.28</c:v>
                </c:pt>
                <c:pt idx="267">
                  <c:v>1.1200000000000001</c:v>
                </c:pt>
                <c:pt idx="268">
                  <c:v>-6.5</c:v>
                </c:pt>
                <c:pt idx="269">
                  <c:v>-6.87</c:v>
                </c:pt>
                <c:pt idx="270">
                  <c:v>-6.92</c:v>
                </c:pt>
                <c:pt idx="271">
                  <c:v>-7.13</c:v>
                </c:pt>
                <c:pt idx="272">
                  <c:v>-7.25</c:v>
                </c:pt>
                <c:pt idx="273">
                  <c:v>-7.41</c:v>
                </c:pt>
                <c:pt idx="274">
                  <c:v>-7.49</c:v>
                </c:pt>
                <c:pt idx="275">
                  <c:v>-7.55</c:v>
                </c:pt>
                <c:pt idx="276">
                  <c:v>-7.56</c:v>
                </c:pt>
                <c:pt idx="277">
                  <c:v>-7.57</c:v>
                </c:pt>
                <c:pt idx="278">
                  <c:v>-7.57</c:v>
                </c:pt>
                <c:pt idx="279">
                  <c:v>-7.58</c:v>
                </c:pt>
                <c:pt idx="280">
                  <c:v>-7.6</c:v>
                </c:pt>
                <c:pt idx="281">
                  <c:v>4.9400000000000004</c:v>
                </c:pt>
                <c:pt idx="282">
                  <c:v>4.78</c:v>
                </c:pt>
                <c:pt idx="283">
                  <c:v>5.05</c:v>
                </c:pt>
                <c:pt idx="284">
                  <c:v>5.05</c:v>
                </c:pt>
                <c:pt idx="285">
                  <c:v>4.96</c:v>
                </c:pt>
                <c:pt idx="286">
                  <c:v>4.99</c:v>
                </c:pt>
                <c:pt idx="287">
                  <c:v>5.08</c:v>
                </c:pt>
                <c:pt idx="288">
                  <c:v>4.68</c:v>
                </c:pt>
                <c:pt idx="289">
                  <c:v>4.66</c:v>
                </c:pt>
                <c:pt idx="290">
                  <c:v>4.3499999999999996</c:v>
                </c:pt>
                <c:pt idx="291">
                  <c:v>3.39</c:v>
                </c:pt>
                <c:pt idx="292">
                  <c:v>2.95</c:v>
                </c:pt>
                <c:pt idx="293">
                  <c:v>3.07</c:v>
                </c:pt>
                <c:pt idx="294">
                  <c:v>2.8</c:v>
                </c:pt>
                <c:pt idx="295">
                  <c:v>2.87</c:v>
                </c:pt>
                <c:pt idx="296">
                  <c:v>2.59</c:v>
                </c:pt>
                <c:pt idx="297">
                  <c:v>2.78</c:v>
                </c:pt>
                <c:pt idx="298">
                  <c:v>2.82</c:v>
                </c:pt>
                <c:pt idx="299">
                  <c:v>2.84</c:v>
                </c:pt>
                <c:pt idx="300">
                  <c:v>2.94</c:v>
                </c:pt>
                <c:pt idx="301">
                  <c:v>3.12</c:v>
                </c:pt>
                <c:pt idx="302">
                  <c:v>2.75</c:v>
                </c:pt>
                <c:pt idx="303">
                  <c:v>2.29</c:v>
                </c:pt>
                <c:pt idx="304">
                  <c:v>2.02</c:v>
                </c:pt>
                <c:pt idx="305">
                  <c:v>2</c:v>
                </c:pt>
                <c:pt idx="306">
                  <c:v>1.95</c:v>
                </c:pt>
                <c:pt idx="307">
                  <c:v>1.91</c:v>
                </c:pt>
                <c:pt idx="308">
                  <c:v>1.99</c:v>
                </c:pt>
                <c:pt idx="309">
                  <c:v>8.36</c:v>
                </c:pt>
                <c:pt idx="310">
                  <c:v>6.71</c:v>
                </c:pt>
                <c:pt idx="311">
                  <c:v>2.74</c:v>
                </c:pt>
                <c:pt idx="312">
                  <c:v>2.59</c:v>
                </c:pt>
                <c:pt idx="313">
                  <c:v>2.5099999999999998</c:v>
                </c:pt>
                <c:pt idx="314">
                  <c:v>2.86</c:v>
                </c:pt>
                <c:pt idx="315">
                  <c:v>2.81</c:v>
                </c:pt>
                <c:pt idx="316">
                  <c:v>2.3199999999999998</c:v>
                </c:pt>
                <c:pt idx="317">
                  <c:v>2.3199999999999998</c:v>
                </c:pt>
                <c:pt idx="318">
                  <c:v>1.88</c:v>
                </c:pt>
                <c:pt idx="319">
                  <c:v>1.88</c:v>
                </c:pt>
                <c:pt idx="320">
                  <c:v>2.1</c:v>
                </c:pt>
                <c:pt idx="321">
                  <c:v>2.59</c:v>
                </c:pt>
                <c:pt idx="322">
                  <c:v>2.19</c:v>
                </c:pt>
                <c:pt idx="323">
                  <c:v>2.35</c:v>
                </c:pt>
                <c:pt idx="324">
                  <c:v>2.31</c:v>
                </c:pt>
                <c:pt idx="325">
                  <c:v>1.96</c:v>
                </c:pt>
                <c:pt idx="326">
                  <c:v>12.56</c:v>
                </c:pt>
                <c:pt idx="327">
                  <c:v>13.3</c:v>
                </c:pt>
                <c:pt idx="328">
                  <c:v>13.86</c:v>
                </c:pt>
                <c:pt idx="329">
                  <c:v>12.48</c:v>
                </c:pt>
                <c:pt idx="330">
                  <c:v>11.98</c:v>
                </c:pt>
                <c:pt idx="331">
                  <c:v>14.21</c:v>
                </c:pt>
                <c:pt idx="332">
                  <c:v>13.39</c:v>
                </c:pt>
                <c:pt idx="333">
                  <c:v>13.17</c:v>
                </c:pt>
                <c:pt idx="334">
                  <c:v>9.56</c:v>
                </c:pt>
                <c:pt idx="335">
                  <c:v>7.78</c:v>
                </c:pt>
                <c:pt idx="336">
                  <c:v>7.46</c:v>
                </c:pt>
                <c:pt idx="337">
                  <c:v>3.04</c:v>
                </c:pt>
                <c:pt idx="338">
                  <c:v>2.7</c:v>
                </c:pt>
                <c:pt idx="339">
                  <c:v>0.9</c:v>
                </c:pt>
                <c:pt idx="340">
                  <c:v>0.34</c:v>
                </c:pt>
                <c:pt idx="341">
                  <c:v>-3.08</c:v>
                </c:pt>
                <c:pt idx="342">
                  <c:v>-6.91</c:v>
                </c:pt>
                <c:pt idx="343">
                  <c:v>-1.07</c:v>
                </c:pt>
                <c:pt idx="344">
                  <c:v>-2.11</c:v>
                </c:pt>
                <c:pt idx="345">
                  <c:v>-4.6399999999999997</c:v>
                </c:pt>
                <c:pt idx="346">
                  <c:v>-8.25</c:v>
                </c:pt>
                <c:pt idx="347">
                  <c:v>-7.93</c:v>
                </c:pt>
                <c:pt idx="348">
                  <c:v>-8.99</c:v>
                </c:pt>
                <c:pt idx="349">
                  <c:v>-8.35</c:v>
                </c:pt>
                <c:pt idx="350">
                  <c:v>-7.88</c:v>
                </c:pt>
                <c:pt idx="351">
                  <c:v>-8.15</c:v>
                </c:pt>
                <c:pt idx="352">
                  <c:v>-8.2100000000000009</c:v>
                </c:pt>
                <c:pt idx="353">
                  <c:v>-9.43</c:v>
                </c:pt>
                <c:pt idx="354">
                  <c:v>-9.18</c:v>
                </c:pt>
                <c:pt idx="355">
                  <c:v>-9.56</c:v>
                </c:pt>
                <c:pt idx="356">
                  <c:v>-9.67</c:v>
                </c:pt>
                <c:pt idx="357">
                  <c:v>-2.75</c:v>
                </c:pt>
                <c:pt idx="358">
                  <c:v>-3.23</c:v>
                </c:pt>
                <c:pt idx="359">
                  <c:v>-1.99</c:v>
                </c:pt>
                <c:pt idx="360">
                  <c:v>-2.06</c:v>
                </c:pt>
                <c:pt idx="361">
                  <c:v>-1.92</c:v>
                </c:pt>
                <c:pt idx="362">
                  <c:v>-2.02</c:v>
                </c:pt>
                <c:pt idx="363">
                  <c:v>-2.0699999999999998</c:v>
                </c:pt>
                <c:pt idx="364">
                  <c:v>-2.02</c:v>
                </c:pt>
                <c:pt idx="365">
                  <c:v>-8.93</c:v>
                </c:pt>
                <c:pt idx="366">
                  <c:v>-9.0299999999999994</c:v>
                </c:pt>
                <c:pt idx="367">
                  <c:v>-8.92</c:v>
                </c:pt>
                <c:pt idx="368">
                  <c:v>-8.82</c:v>
                </c:pt>
                <c:pt idx="369">
                  <c:v>-8.92</c:v>
                </c:pt>
                <c:pt idx="370">
                  <c:v>-8.99</c:v>
                </c:pt>
                <c:pt idx="371">
                  <c:v>-8.8699999999999992</c:v>
                </c:pt>
                <c:pt idx="372">
                  <c:v>-8.6999999999999993</c:v>
                </c:pt>
                <c:pt idx="373">
                  <c:v>-1.87</c:v>
                </c:pt>
                <c:pt idx="374">
                  <c:v>-2.0499999999999998</c:v>
                </c:pt>
                <c:pt idx="375">
                  <c:v>-2.09</c:v>
                </c:pt>
                <c:pt idx="376">
                  <c:v>-2.14</c:v>
                </c:pt>
                <c:pt idx="377">
                  <c:v>-2.09</c:v>
                </c:pt>
                <c:pt idx="378">
                  <c:v>-2.04</c:v>
                </c:pt>
                <c:pt idx="379">
                  <c:v>-2.0499999999999998</c:v>
                </c:pt>
                <c:pt idx="380">
                  <c:v>-1.93</c:v>
                </c:pt>
                <c:pt idx="381">
                  <c:v>-1.59</c:v>
                </c:pt>
                <c:pt idx="382">
                  <c:v>-1.73</c:v>
                </c:pt>
                <c:pt idx="383">
                  <c:v>-1.71</c:v>
                </c:pt>
                <c:pt idx="384">
                  <c:v>-1.69</c:v>
                </c:pt>
                <c:pt idx="385">
                  <c:v>-1.07</c:v>
                </c:pt>
                <c:pt idx="386">
                  <c:v>-1.34</c:v>
                </c:pt>
                <c:pt idx="387">
                  <c:v>-2.15</c:v>
                </c:pt>
                <c:pt idx="388">
                  <c:v>-2.11</c:v>
                </c:pt>
                <c:pt idx="389">
                  <c:v>-2.17</c:v>
                </c:pt>
                <c:pt idx="390">
                  <c:v>-2.12</c:v>
                </c:pt>
                <c:pt idx="391">
                  <c:v>-2.1800000000000002</c:v>
                </c:pt>
                <c:pt idx="392">
                  <c:v>-2.15</c:v>
                </c:pt>
                <c:pt idx="393">
                  <c:v>-2.11</c:v>
                </c:pt>
                <c:pt idx="394">
                  <c:v>-2.16</c:v>
                </c:pt>
                <c:pt idx="395">
                  <c:v>-2.13</c:v>
                </c:pt>
                <c:pt idx="396">
                  <c:v>-1.99</c:v>
                </c:pt>
                <c:pt idx="397">
                  <c:v>-1.81</c:v>
                </c:pt>
                <c:pt idx="398">
                  <c:v>-1.86</c:v>
                </c:pt>
                <c:pt idx="399">
                  <c:v>-1.59</c:v>
                </c:pt>
                <c:pt idx="400">
                  <c:v>-1.53</c:v>
                </c:pt>
                <c:pt idx="401">
                  <c:v>-0.87</c:v>
                </c:pt>
                <c:pt idx="402">
                  <c:v>-0.42</c:v>
                </c:pt>
                <c:pt idx="403">
                  <c:v>-0.04</c:v>
                </c:pt>
                <c:pt idx="404">
                  <c:v>0.24</c:v>
                </c:pt>
                <c:pt idx="405">
                  <c:v>-0.01</c:v>
                </c:pt>
                <c:pt idx="406">
                  <c:v>0.83</c:v>
                </c:pt>
                <c:pt idx="407">
                  <c:v>-7.11</c:v>
                </c:pt>
                <c:pt idx="408">
                  <c:v>-7.09</c:v>
                </c:pt>
                <c:pt idx="409">
                  <c:v>-6.67</c:v>
                </c:pt>
                <c:pt idx="410">
                  <c:v>-6.65</c:v>
                </c:pt>
                <c:pt idx="411">
                  <c:v>-6.49</c:v>
                </c:pt>
                <c:pt idx="412">
                  <c:v>-6.48</c:v>
                </c:pt>
                <c:pt idx="413">
                  <c:v>-6.45</c:v>
                </c:pt>
                <c:pt idx="414">
                  <c:v>-6.26</c:v>
                </c:pt>
                <c:pt idx="415">
                  <c:v>-6.01</c:v>
                </c:pt>
                <c:pt idx="416">
                  <c:v>-5.89</c:v>
                </c:pt>
                <c:pt idx="417">
                  <c:v>-5.86</c:v>
                </c:pt>
                <c:pt idx="418">
                  <c:v>-5.84</c:v>
                </c:pt>
                <c:pt idx="419">
                  <c:v>-5.86</c:v>
                </c:pt>
                <c:pt idx="420">
                  <c:v>1.1200000000000001</c:v>
                </c:pt>
                <c:pt idx="421">
                  <c:v>-5.65</c:v>
                </c:pt>
                <c:pt idx="422">
                  <c:v>-5.58</c:v>
                </c:pt>
                <c:pt idx="423">
                  <c:v>-5.73</c:v>
                </c:pt>
                <c:pt idx="424">
                  <c:v>-5.68</c:v>
                </c:pt>
                <c:pt idx="425">
                  <c:v>-6.88</c:v>
                </c:pt>
                <c:pt idx="426">
                  <c:v>-7.74</c:v>
                </c:pt>
                <c:pt idx="427">
                  <c:v>-7.67</c:v>
                </c:pt>
                <c:pt idx="428">
                  <c:v>-7.77</c:v>
                </c:pt>
                <c:pt idx="429">
                  <c:v>-7.98</c:v>
                </c:pt>
                <c:pt idx="430">
                  <c:v>-7.95</c:v>
                </c:pt>
                <c:pt idx="431">
                  <c:v>-8.2200000000000006</c:v>
                </c:pt>
                <c:pt idx="432">
                  <c:v>-8.25</c:v>
                </c:pt>
                <c:pt idx="433">
                  <c:v>0.57999999999999996</c:v>
                </c:pt>
                <c:pt idx="434">
                  <c:v>0.68</c:v>
                </c:pt>
                <c:pt idx="435">
                  <c:v>0.68</c:v>
                </c:pt>
                <c:pt idx="436">
                  <c:v>0.75</c:v>
                </c:pt>
                <c:pt idx="437">
                  <c:v>0.68</c:v>
                </c:pt>
                <c:pt idx="438">
                  <c:v>0.65</c:v>
                </c:pt>
                <c:pt idx="439">
                  <c:v>0.68</c:v>
                </c:pt>
                <c:pt idx="440">
                  <c:v>0.52</c:v>
                </c:pt>
                <c:pt idx="441">
                  <c:v>0.64</c:v>
                </c:pt>
                <c:pt idx="442">
                  <c:v>0.71</c:v>
                </c:pt>
                <c:pt idx="443">
                  <c:v>0.59</c:v>
                </c:pt>
                <c:pt idx="444">
                  <c:v>0.54</c:v>
                </c:pt>
                <c:pt idx="445">
                  <c:v>0.44</c:v>
                </c:pt>
                <c:pt idx="446">
                  <c:v>0.44</c:v>
                </c:pt>
                <c:pt idx="447">
                  <c:v>0.3</c:v>
                </c:pt>
                <c:pt idx="448">
                  <c:v>0.26</c:v>
                </c:pt>
                <c:pt idx="449">
                  <c:v>-9.0500000000000007</c:v>
                </c:pt>
                <c:pt idx="450">
                  <c:v>-9.07</c:v>
                </c:pt>
                <c:pt idx="451">
                  <c:v>-9.24</c:v>
                </c:pt>
                <c:pt idx="452">
                  <c:v>-9.11</c:v>
                </c:pt>
                <c:pt idx="453">
                  <c:v>-9.11</c:v>
                </c:pt>
                <c:pt idx="454">
                  <c:v>-9.0399999999999991</c:v>
                </c:pt>
                <c:pt idx="455">
                  <c:v>-9.1199999999999992</c:v>
                </c:pt>
                <c:pt idx="456">
                  <c:v>-8.85</c:v>
                </c:pt>
                <c:pt idx="457">
                  <c:v>-8.74</c:v>
                </c:pt>
                <c:pt idx="458">
                  <c:v>-8.74</c:v>
                </c:pt>
                <c:pt idx="459">
                  <c:v>-8.6</c:v>
                </c:pt>
                <c:pt idx="460">
                  <c:v>-8.64</c:v>
                </c:pt>
                <c:pt idx="461">
                  <c:v>-8.67</c:v>
                </c:pt>
                <c:pt idx="462">
                  <c:v>-8.74</c:v>
                </c:pt>
                <c:pt idx="463">
                  <c:v>-0.89</c:v>
                </c:pt>
                <c:pt idx="464">
                  <c:v>0.34</c:v>
                </c:pt>
                <c:pt idx="465">
                  <c:v>0.35</c:v>
                </c:pt>
                <c:pt idx="466">
                  <c:v>0.36</c:v>
                </c:pt>
                <c:pt idx="467">
                  <c:v>0.37</c:v>
                </c:pt>
                <c:pt idx="468">
                  <c:v>0.38</c:v>
                </c:pt>
                <c:pt idx="469">
                  <c:v>0.53</c:v>
                </c:pt>
                <c:pt idx="470">
                  <c:v>2.0499999999999998</c:v>
                </c:pt>
                <c:pt idx="471">
                  <c:v>2.25</c:v>
                </c:pt>
                <c:pt idx="472">
                  <c:v>2.34</c:v>
                </c:pt>
                <c:pt idx="473">
                  <c:v>2.41</c:v>
                </c:pt>
                <c:pt idx="474">
                  <c:v>2.48</c:v>
                </c:pt>
                <c:pt idx="475">
                  <c:v>2.5099999999999998</c:v>
                </c:pt>
                <c:pt idx="476">
                  <c:v>2.67</c:v>
                </c:pt>
                <c:pt idx="477">
                  <c:v>2.99</c:v>
                </c:pt>
                <c:pt idx="478">
                  <c:v>-5.67</c:v>
                </c:pt>
                <c:pt idx="479">
                  <c:v>3.09</c:v>
                </c:pt>
                <c:pt idx="480">
                  <c:v>-5.47</c:v>
                </c:pt>
                <c:pt idx="481">
                  <c:v>-7.73</c:v>
                </c:pt>
                <c:pt idx="482">
                  <c:v>-5.29</c:v>
                </c:pt>
                <c:pt idx="483">
                  <c:v>-5.17</c:v>
                </c:pt>
                <c:pt idx="484">
                  <c:v>-5.38</c:v>
                </c:pt>
                <c:pt idx="485">
                  <c:v>-5.28</c:v>
                </c:pt>
                <c:pt idx="486">
                  <c:v>-5.39</c:v>
                </c:pt>
                <c:pt idx="487">
                  <c:v>-5.3</c:v>
                </c:pt>
                <c:pt idx="488">
                  <c:v>-7.62</c:v>
                </c:pt>
                <c:pt idx="489">
                  <c:v>-5.29</c:v>
                </c:pt>
                <c:pt idx="490">
                  <c:v>-5.13</c:v>
                </c:pt>
                <c:pt idx="491">
                  <c:v>-4.91</c:v>
                </c:pt>
                <c:pt idx="492">
                  <c:v>-7.67</c:v>
                </c:pt>
                <c:pt idx="493">
                  <c:v>1.22</c:v>
                </c:pt>
                <c:pt idx="494">
                  <c:v>-7.55</c:v>
                </c:pt>
                <c:pt idx="495">
                  <c:v>-7.66</c:v>
                </c:pt>
                <c:pt idx="496">
                  <c:v>-7.63</c:v>
                </c:pt>
                <c:pt idx="497">
                  <c:v>-7.68</c:v>
                </c:pt>
                <c:pt idx="498">
                  <c:v>-7.69</c:v>
                </c:pt>
                <c:pt idx="499">
                  <c:v>-7.7</c:v>
                </c:pt>
                <c:pt idx="500">
                  <c:v>-7.67</c:v>
                </c:pt>
                <c:pt idx="501">
                  <c:v>-7.68</c:v>
                </c:pt>
                <c:pt idx="502">
                  <c:v>-7.7</c:v>
                </c:pt>
                <c:pt idx="503">
                  <c:v>-7.71</c:v>
                </c:pt>
                <c:pt idx="504">
                  <c:v>-7.68</c:v>
                </c:pt>
                <c:pt idx="505">
                  <c:v>-7.18</c:v>
                </c:pt>
                <c:pt idx="506">
                  <c:v>-7.46</c:v>
                </c:pt>
                <c:pt idx="507">
                  <c:v>3.36</c:v>
                </c:pt>
                <c:pt idx="508">
                  <c:v>-7.66</c:v>
                </c:pt>
                <c:pt idx="509">
                  <c:v>-7.7</c:v>
                </c:pt>
                <c:pt idx="510">
                  <c:v>-7.6</c:v>
                </c:pt>
                <c:pt idx="511">
                  <c:v>-7.7</c:v>
                </c:pt>
                <c:pt idx="512">
                  <c:v>-7.69</c:v>
                </c:pt>
                <c:pt idx="513">
                  <c:v>-7.68</c:v>
                </c:pt>
                <c:pt idx="514">
                  <c:v>-7.69</c:v>
                </c:pt>
                <c:pt idx="515">
                  <c:v>-7.65</c:v>
                </c:pt>
                <c:pt idx="516">
                  <c:v>-7.71</c:v>
                </c:pt>
                <c:pt idx="517">
                  <c:v>-7.63</c:v>
                </c:pt>
                <c:pt idx="518">
                  <c:v>-7.73</c:v>
                </c:pt>
                <c:pt idx="519">
                  <c:v>-7.73</c:v>
                </c:pt>
                <c:pt idx="520">
                  <c:v>-7.66</c:v>
                </c:pt>
                <c:pt idx="521">
                  <c:v>-7.6</c:v>
                </c:pt>
                <c:pt idx="522">
                  <c:v>-7.66</c:v>
                </c:pt>
                <c:pt idx="523">
                  <c:v>-7.64</c:v>
                </c:pt>
                <c:pt idx="524">
                  <c:v>-7.65</c:v>
                </c:pt>
                <c:pt idx="525">
                  <c:v>3.32</c:v>
                </c:pt>
                <c:pt idx="526">
                  <c:v>3.57</c:v>
                </c:pt>
                <c:pt idx="527">
                  <c:v>3.55</c:v>
                </c:pt>
                <c:pt idx="528">
                  <c:v>3.55</c:v>
                </c:pt>
                <c:pt idx="529">
                  <c:v>3.7</c:v>
                </c:pt>
                <c:pt idx="530">
                  <c:v>3.65</c:v>
                </c:pt>
                <c:pt idx="531">
                  <c:v>3.72</c:v>
                </c:pt>
                <c:pt idx="532">
                  <c:v>3.7</c:v>
                </c:pt>
                <c:pt idx="533">
                  <c:v>3.65</c:v>
                </c:pt>
                <c:pt idx="534">
                  <c:v>3.85</c:v>
                </c:pt>
                <c:pt idx="535">
                  <c:v>3.9</c:v>
                </c:pt>
                <c:pt idx="536">
                  <c:v>4.1500000000000004</c:v>
                </c:pt>
                <c:pt idx="537">
                  <c:v>4.1399999999999997</c:v>
                </c:pt>
                <c:pt idx="538">
                  <c:v>4.17</c:v>
                </c:pt>
                <c:pt idx="539">
                  <c:v>4.1399999999999997</c:v>
                </c:pt>
                <c:pt idx="540">
                  <c:v>4.29</c:v>
                </c:pt>
                <c:pt idx="541">
                  <c:v>-6.39</c:v>
                </c:pt>
                <c:pt idx="542">
                  <c:v>-6.27</c:v>
                </c:pt>
                <c:pt idx="543">
                  <c:v>-6.15</c:v>
                </c:pt>
                <c:pt idx="544">
                  <c:v>-6.17</c:v>
                </c:pt>
                <c:pt idx="545">
                  <c:v>-6.17</c:v>
                </c:pt>
                <c:pt idx="546">
                  <c:v>-6.23</c:v>
                </c:pt>
                <c:pt idx="547">
                  <c:v>-6.22</c:v>
                </c:pt>
                <c:pt idx="548">
                  <c:v>-6.23</c:v>
                </c:pt>
                <c:pt idx="549">
                  <c:v>-6.22</c:v>
                </c:pt>
                <c:pt idx="550">
                  <c:v>-6.03</c:v>
                </c:pt>
                <c:pt idx="551">
                  <c:v>-5.9</c:v>
                </c:pt>
                <c:pt idx="552">
                  <c:v>-5.8</c:v>
                </c:pt>
                <c:pt idx="553">
                  <c:v>-5.86</c:v>
                </c:pt>
                <c:pt idx="554">
                  <c:v>-5.93</c:v>
                </c:pt>
                <c:pt idx="555">
                  <c:v>-0.19</c:v>
                </c:pt>
                <c:pt idx="556">
                  <c:v>-1.55</c:v>
                </c:pt>
                <c:pt idx="557">
                  <c:v>-1.51</c:v>
                </c:pt>
                <c:pt idx="558">
                  <c:v>-1.0900000000000001</c:v>
                </c:pt>
                <c:pt idx="559">
                  <c:v>-2.2599999999999998</c:v>
                </c:pt>
                <c:pt idx="560">
                  <c:v>-2.15</c:v>
                </c:pt>
                <c:pt idx="561">
                  <c:v>-2.48</c:v>
                </c:pt>
                <c:pt idx="562">
                  <c:v>-1.75</c:v>
                </c:pt>
                <c:pt idx="563">
                  <c:v>-2.57</c:v>
                </c:pt>
                <c:pt idx="564">
                  <c:v>-2.91</c:v>
                </c:pt>
                <c:pt idx="565">
                  <c:v>-2.36</c:v>
                </c:pt>
                <c:pt idx="566">
                  <c:v>-2.46</c:v>
                </c:pt>
                <c:pt idx="567">
                  <c:v>-2.0499999999999998</c:v>
                </c:pt>
                <c:pt idx="568">
                  <c:v>-2.61</c:v>
                </c:pt>
                <c:pt idx="569">
                  <c:v>-2.63</c:v>
                </c:pt>
                <c:pt idx="570">
                  <c:v>-3.78</c:v>
                </c:pt>
                <c:pt idx="571">
                  <c:v>-3.77</c:v>
                </c:pt>
                <c:pt idx="572">
                  <c:v>-3.54</c:v>
                </c:pt>
                <c:pt idx="573">
                  <c:v>-4.13</c:v>
                </c:pt>
                <c:pt idx="574">
                  <c:v>-3.92</c:v>
                </c:pt>
                <c:pt idx="575">
                  <c:v>-3.72</c:v>
                </c:pt>
                <c:pt idx="576">
                  <c:v>-3.9</c:v>
                </c:pt>
                <c:pt idx="577">
                  <c:v>-3.5</c:v>
                </c:pt>
                <c:pt idx="578">
                  <c:v>-3.34</c:v>
                </c:pt>
                <c:pt idx="579">
                  <c:v>-3.11</c:v>
                </c:pt>
                <c:pt idx="580">
                  <c:v>-3.03</c:v>
                </c:pt>
                <c:pt idx="581">
                  <c:v>-2.4300000000000002</c:v>
                </c:pt>
                <c:pt idx="582">
                  <c:v>-3.53</c:v>
                </c:pt>
                <c:pt idx="583">
                  <c:v>-3.37</c:v>
                </c:pt>
                <c:pt idx="584">
                  <c:v>-3.53</c:v>
                </c:pt>
                <c:pt idx="585">
                  <c:v>-2.81</c:v>
                </c:pt>
                <c:pt idx="586">
                  <c:v>-2.92</c:v>
                </c:pt>
                <c:pt idx="587">
                  <c:v>-3.28</c:v>
                </c:pt>
                <c:pt idx="588">
                  <c:v>-3.86</c:v>
                </c:pt>
                <c:pt idx="589">
                  <c:v>-3.91</c:v>
                </c:pt>
                <c:pt idx="590">
                  <c:v>-4.8099999999999996</c:v>
                </c:pt>
                <c:pt idx="591">
                  <c:v>-4.9400000000000004</c:v>
                </c:pt>
                <c:pt idx="592">
                  <c:v>-4.78</c:v>
                </c:pt>
                <c:pt idx="593">
                  <c:v>-4.45</c:v>
                </c:pt>
                <c:pt idx="594">
                  <c:v>-4.97</c:v>
                </c:pt>
                <c:pt idx="595">
                  <c:v>-4.83</c:v>
                </c:pt>
                <c:pt idx="596">
                  <c:v>-4.7699999999999996</c:v>
                </c:pt>
                <c:pt idx="597">
                  <c:v>-3.74</c:v>
                </c:pt>
                <c:pt idx="598">
                  <c:v>-2.63</c:v>
                </c:pt>
                <c:pt idx="599">
                  <c:v>-2.61</c:v>
                </c:pt>
                <c:pt idx="600">
                  <c:v>-2.4300000000000002</c:v>
                </c:pt>
                <c:pt idx="601">
                  <c:v>-1.01</c:v>
                </c:pt>
                <c:pt idx="602">
                  <c:v>-0.57999999999999996</c:v>
                </c:pt>
                <c:pt idx="603">
                  <c:v>-13.46</c:v>
                </c:pt>
                <c:pt idx="604">
                  <c:v>-11.48</c:v>
                </c:pt>
                <c:pt idx="605">
                  <c:v>-10.54</c:v>
                </c:pt>
                <c:pt idx="606">
                  <c:v>-10.1</c:v>
                </c:pt>
                <c:pt idx="607">
                  <c:v>-9.41</c:v>
                </c:pt>
                <c:pt idx="608">
                  <c:v>-8.85</c:v>
                </c:pt>
                <c:pt idx="609">
                  <c:v>-8.84</c:v>
                </c:pt>
                <c:pt idx="610">
                  <c:v>-8.65</c:v>
                </c:pt>
                <c:pt idx="611">
                  <c:v>-8.11</c:v>
                </c:pt>
                <c:pt idx="612">
                  <c:v>-8.0299999999999994</c:v>
                </c:pt>
                <c:pt idx="613">
                  <c:v>-7.61</c:v>
                </c:pt>
                <c:pt idx="614">
                  <c:v>-7.6</c:v>
                </c:pt>
                <c:pt idx="615">
                  <c:v>-7.24</c:v>
                </c:pt>
                <c:pt idx="616">
                  <c:v>-7.59</c:v>
                </c:pt>
                <c:pt idx="617">
                  <c:v>5.19</c:v>
                </c:pt>
                <c:pt idx="618">
                  <c:v>5</c:v>
                </c:pt>
                <c:pt idx="619">
                  <c:v>6.38</c:v>
                </c:pt>
                <c:pt idx="620">
                  <c:v>5.0999999999999996</c:v>
                </c:pt>
                <c:pt idx="621">
                  <c:v>5.3</c:v>
                </c:pt>
                <c:pt idx="622">
                  <c:v>5.28</c:v>
                </c:pt>
                <c:pt idx="623">
                  <c:v>4.8</c:v>
                </c:pt>
                <c:pt idx="624">
                  <c:v>4.71</c:v>
                </c:pt>
                <c:pt idx="625">
                  <c:v>5.26</c:v>
                </c:pt>
                <c:pt idx="626">
                  <c:v>5.6</c:v>
                </c:pt>
                <c:pt idx="627">
                  <c:v>5.29</c:v>
                </c:pt>
                <c:pt idx="628">
                  <c:v>5.49</c:v>
                </c:pt>
                <c:pt idx="629">
                  <c:v>5.32</c:v>
                </c:pt>
                <c:pt idx="630">
                  <c:v>6.36</c:v>
                </c:pt>
                <c:pt idx="631">
                  <c:v>5.99</c:v>
                </c:pt>
                <c:pt idx="632">
                  <c:v>-10.71</c:v>
                </c:pt>
                <c:pt idx="633">
                  <c:v>-11.78</c:v>
                </c:pt>
                <c:pt idx="634">
                  <c:v>-12.36</c:v>
                </c:pt>
                <c:pt idx="635">
                  <c:v>-13.18</c:v>
                </c:pt>
                <c:pt idx="636">
                  <c:v>-13.54</c:v>
                </c:pt>
                <c:pt idx="637">
                  <c:v>-13.45</c:v>
                </c:pt>
                <c:pt idx="638">
                  <c:v>-13.87</c:v>
                </c:pt>
                <c:pt idx="639">
                  <c:v>-13.87</c:v>
                </c:pt>
                <c:pt idx="640">
                  <c:v>-14.16</c:v>
                </c:pt>
                <c:pt idx="641">
                  <c:v>-13.91</c:v>
                </c:pt>
                <c:pt idx="642">
                  <c:v>-14.29</c:v>
                </c:pt>
                <c:pt idx="643">
                  <c:v>-14.52</c:v>
                </c:pt>
                <c:pt idx="644">
                  <c:v>-14.37</c:v>
                </c:pt>
                <c:pt idx="645">
                  <c:v>-14.29</c:v>
                </c:pt>
                <c:pt idx="646">
                  <c:v>3.17</c:v>
                </c:pt>
                <c:pt idx="647">
                  <c:v>3.14</c:v>
                </c:pt>
                <c:pt idx="648">
                  <c:v>3.13</c:v>
                </c:pt>
                <c:pt idx="649">
                  <c:v>3.13</c:v>
                </c:pt>
                <c:pt idx="650">
                  <c:v>3.13</c:v>
                </c:pt>
                <c:pt idx="651">
                  <c:v>3.14</c:v>
                </c:pt>
                <c:pt idx="652">
                  <c:v>3.14</c:v>
                </c:pt>
                <c:pt idx="653">
                  <c:v>3.14</c:v>
                </c:pt>
                <c:pt idx="654">
                  <c:v>3.16</c:v>
                </c:pt>
                <c:pt idx="655">
                  <c:v>3.14</c:v>
                </c:pt>
                <c:pt idx="656">
                  <c:v>3.14</c:v>
                </c:pt>
                <c:pt idx="657">
                  <c:v>3.13</c:v>
                </c:pt>
                <c:pt idx="658">
                  <c:v>3.13</c:v>
                </c:pt>
                <c:pt idx="659">
                  <c:v>3.14</c:v>
                </c:pt>
                <c:pt idx="660">
                  <c:v>3.13</c:v>
                </c:pt>
                <c:pt idx="661">
                  <c:v>3.13</c:v>
                </c:pt>
                <c:pt idx="662">
                  <c:v>-3.64</c:v>
                </c:pt>
                <c:pt idx="663">
                  <c:v>-3.67</c:v>
                </c:pt>
                <c:pt idx="664">
                  <c:v>-3.62</c:v>
                </c:pt>
                <c:pt idx="665">
                  <c:v>-3.9</c:v>
                </c:pt>
                <c:pt idx="666">
                  <c:v>-4.38</c:v>
                </c:pt>
                <c:pt idx="667">
                  <c:v>-9.67</c:v>
                </c:pt>
                <c:pt idx="668">
                  <c:v>-4.45</c:v>
                </c:pt>
                <c:pt idx="669">
                  <c:v>-4.4000000000000004</c:v>
                </c:pt>
                <c:pt idx="670">
                  <c:v>-9.75</c:v>
                </c:pt>
                <c:pt idx="671">
                  <c:v>-4.79</c:v>
                </c:pt>
                <c:pt idx="672">
                  <c:v>-4.59</c:v>
                </c:pt>
                <c:pt idx="673">
                  <c:v>-4.75</c:v>
                </c:pt>
                <c:pt idx="674">
                  <c:v>-9.5399999999999991</c:v>
                </c:pt>
                <c:pt idx="675">
                  <c:v>-4.26</c:v>
                </c:pt>
                <c:pt idx="676">
                  <c:v>-4.29</c:v>
                </c:pt>
                <c:pt idx="677">
                  <c:v>-9.52</c:v>
                </c:pt>
                <c:pt idx="678">
                  <c:v>-4.55</c:v>
                </c:pt>
                <c:pt idx="679">
                  <c:v>4.5599999999999996</c:v>
                </c:pt>
                <c:pt idx="680">
                  <c:v>-9.42</c:v>
                </c:pt>
                <c:pt idx="681">
                  <c:v>-9.31</c:v>
                </c:pt>
                <c:pt idx="682">
                  <c:v>-9.44</c:v>
                </c:pt>
                <c:pt idx="683">
                  <c:v>-9.25</c:v>
                </c:pt>
                <c:pt idx="684">
                  <c:v>-9.2799999999999994</c:v>
                </c:pt>
                <c:pt idx="685">
                  <c:v>-9.4499999999999993</c:v>
                </c:pt>
                <c:pt idx="686">
                  <c:v>-9.27</c:v>
                </c:pt>
                <c:pt idx="687">
                  <c:v>-9.36</c:v>
                </c:pt>
                <c:pt idx="688">
                  <c:v>-9.4499999999999993</c:v>
                </c:pt>
                <c:pt idx="689">
                  <c:v>-9.35</c:v>
                </c:pt>
                <c:pt idx="690">
                  <c:v>-9.2799999999999994</c:v>
                </c:pt>
                <c:pt idx="691">
                  <c:v>-9.43</c:v>
                </c:pt>
                <c:pt idx="692">
                  <c:v>-9.9</c:v>
                </c:pt>
                <c:pt idx="693">
                  <c:v>6.69</c:v>
                </c:pt>
                <c:pt idx="694">
                  <c:v>-9.4</c:v>
                </c:pt>
                <c:pt idx="695">
                  <c:v>-9.41</c:v>
                </c:pt>
                <c:pt idx="696">
                  <c:v>-14.1</c:v>
                </c:pt>
                <c:pt idx="697">
                  <c:v>-14.75</c:v>
                </c:pt>
                <c:pt idx="698">
                  <c:v>-14.78</c:v>
                </c:pt>
                <c:pt idx="699">
                  <c:v>-14.86</c:v>
                </c:pt>
                <c:pt idx="700">
                  <c:v>-8.9499999999999993</c:v>
                </c:pt>
                <c:pt idx="701">
                  <c:v>-8.93</c:v>
                </c:pt>
                <c:pt idx="702">
                  <c:v>-8.6</c:v>
                </c:pt>
                <c:pt idx="703">
                  <c:v>-8.98</c:v>
                </c:pt>
                <c:pt idx="704">
                  <c:v>-8.74</c:v>
                </c:pt>
                <c:pt idx="705">
                  <c:v>-8.42</c:v>
                </c:pt>
                <c:pt idx="706">
                  <c:v>-7.69</c:v>
                </c:pt>
                <c:pt idx="707">
                  <c:v>7.12</c:v>
                </c:pt>
                <c:pt idx="708">
                  <c:v>-3.39</c:v>
                </c:pt>
                <c:pt idx="709">
                  <c:v>-2.94</c:v>
                </c:pt>
                <c:pt idx="710">
                  <c:v>-3.41</c:v>
                </c:pt>
                <c:pt idx="711">
                  <c:v>-3.48</c:v>
                </c:pt>
                <c:pt idx="712">
                  <c:v>-7.84</c:v>
                </c:pt>
                <c:pt idx="713">
                  <c:v>-3.22</c:v>
                </c:pt>
                <c:pt idx="714">
                  <c:v>-3.47</c:v>
                </c:pt>
                <c:pt idx="715">
                  <c:v>-7.65</c:v>
                </c:pt>
                <c:pt idx="716">
                  <c:v>-7.26</c:v>
                </c:pt>
                <c:pt idx="717">
                  <c:v>-8.0500000000000007</c:v>
                </c:pt>
                <c:pt idx="718">
                  <c:v>-8.15</c:v>
                </c:pt>
                <c:pt idx="719">
                  <c:v>-7.32</c:v>
                </c:pt>
                <c:pt idx="720">
                  <c:v>-7.8</c:v>
                </c:pt>
                <c:pt idx="721">
                  <c:v>-8.14</c:v>
                </c:pt>
                <c:pt idx="722">
                  <c:v>-8.0399999999999991</c:v>
                </c:pt>
                <c:pt idx="723">
                  <c:v>6.99</c:v>
                </c:pt>
                <c:pt idx="724">
                  <c:v>7.1</c:v>
                </c:pt>
                <c:pt idx="725">
                  <c:v>7</c:v>
                </c:pt>
                <c:pt idx="726">
                  <c:v>7.13</c:v>
                </c:pt>
                <c:pt idx="727">
                  <c:v>7.06</c:v>
                </c:pt>
                <c:pt idx="728">
                  <c:v>7.16</c:v>
                </c:pt>
                <c:pt idx="729">
                  <c:v>-8.75</c:v>
                </c:pt>
                <c:pt idx="730">
                  <c:v>-8.86</c:v>
                </c:pt>
                <c:pt idx="731">
                  <c:v>-8.75</c:v>
                </c:pt>
                <c:pt idx="732">
                  <c:v>-8.7799999999999994</c:v>
                </c:pt>
                <c:pt idx="733">
                  <c:v>-8.86</c:v>
                </c:pt>
                <c:pt idx="734">
                  <c:v>-8.98</c:v>
                </c:pt>
                <c:pt idx="735">
                  <c:v>-8.94</c:v>
                </c:pt>
                <c:pt idx="736">
                  <c:v>-8.76</c:v>
                </c:pt>
                <c:pt idx="737">
                  <c:v>7.13</c:v>
                </c:pt>
                <c:pt idx="738">
                  <c:v>7.27</c:v>
                </c:pt>
                <c:pt idx="739">
                  <c:v>7.1</c:v>
                </c:pt>
                <c:pt idx="740">
                  <c:v>7.18</c:v>
                </c:pt>
                <c:pt idx="741">
                  <c:v>7.13</c:v>
                </c:pt>
                <c:pt idx="742">
                  <c:v>7.27</c:v>
                </c:pt>
                <c:pt idx="743">
                  <c:v>7.26</c:v>
                </c:pt>
                <c:pt idx="744">
                  <c:v>7.14</c:v>
                </c:pt>
                <c:pt idx="745">
                  <c:v>7.29</c:v>
                </c:pt>
                <c:pt idx="746">
                  <c:v>7.17</c:v>
                </c:pt>
                <c:pt idx="747">
                  <c:v>7.17</c:v>
                </c:pt>
                <c:pt idx="748">
                  <c:v>7.1</c:v>
                </c:pt>
                <c:pt idx="749">
                  <c:v>7.21</c:v>
                </c:pt>
                <c:pt idx="750">
                  <c:v>7.18</c:v>
                </c:pt>
                <c:pt idx="751">
                  <c:v>-14.26</c:v>
                </c:pt>
                <c:pt idx="752">
                  <c:v>7.68</c:v>
                </c:pt>
                <c:pt idx="753">
                  <c:v>-10.25</c:v>
                </c:pt>
                <c:pt idx="754">
                  <c:v>-9.7799999999999994</c:v>
                </c:pt>
                <c:pt idx="755">
                  <c:v>-9.6300000000000008</c:v>
                </c:pt>
                <c:pt idx="756">
                  <c:v>-9.0399999999999991</c:v>
                </c:pt>
                <c:pt idx="757">
                  <c:v>-8.15</c:v>
                </c:pt>
                <c:pt idx="758">
                  <c:v>-8.06</c:v>
                </c:pt>
                <c:pt idx="759">
                  <c:v>-7.6</c:v>
                </c:pt>
                <c:pt idx="760">
                  <c:v>-9.85</c:v>
                </c:pt>
                <c:pt idx="761">
                  <c:v>-9.61</c:v>
                </c:pt>
                <c:pt idx="762">
                  <c:v>-9.43</c:v>
                </c:pt>
                <c:pt idx="763">
                  <c:v>-9.49</c:v>
                </c:pt>
                <c:pt idx="764">
                  <c:v>-6.3</c:v>
                </c:pt>
                <c:pt idx="765">
                  <c:v>-6.15</c:v>
                </c:pt>
                <c:pt idx="766">
                  <c:v>-5.86</c:v>
                </c:pt>
                <c:pt idx="767">
                  <c:v>-6</c:v>
                </c:pt>
                <c:pt idx="768">
                  <c:v>-6.01</c:v>
                </c:pt>
                <c:pt idx="769">
                  <c:v>-5.99</c:v>
                </c:pt>
                <c:pt idx="770">
                  <c:v>-6.18</c:v>
                </c:pt>
                <c:pt idx="771">
                  <c:v>11.61</c:v>
                </c:pt>
                <c:pt idx="772">
                  <c:v>13.41</c:v>
                </c:pt>
                <c:pt idx="773">
                  <c:v>13.34</c:v>
                </c:pt>
                <c:pt idx="774">
                  <c:v>12.94</c:v>
                </c:pt>
                <c:pt idx="775">
                  <c:v>12.75</c:v>
                </c:pt>
                <c:pt idx="776">
                  <c:v>13.2</c:v>
                </c:pt>
                <c:pt idx="777">
                  <c:v>11.97</c:v>
                </c:pt>
                <c:pt idx="778">
                  <c:v>11.73</c:v>
                </c:pt>
                <c:pt idx="779">
                  <c:v>-5.38</c:v>
                </c:pt>
                <c:pt idx="780">
                  <c:v>11.65</c:v>
                </c:pt>
                <c:pt idx="781">
                  <c:v>11.06</c:v>
                </c:pt>
                <c:pt idx="782">
                  <c:v>-6.22</c:v>
                </c:pt>
                <c:pt idx="783">
                  <c:v>10.83</c:v>
                </c:pt>
                <c:pt idx="784">
                  <c:v>10.87</c:v>
                </c:pt>
                <c:pt idx="785">
                  <c:v>10.15</c:v>
                </c:pt>
                <c:pt idx="786">
                  <c:v>-0.25</c:v>
                </c:pt>
                <c:pt idx="787">
                  <c:v>-1.03</c:v>
                </c:pt>
                <c:pt idx="788">
                  <c:v>2.98</c:v>
                </c:pt>
                <c:pt idx="789">
                  <c:v>2.74</c:v>
                </c:pt>
                <c:pt idx="790">
                  <c:v>3.75</c:v>
                </c:pt>
                <c:pt idx="791">
                  <c:v>1.68</c:v>
                </c:pt>
                <c:pt idx="792">
                  <c:v>-1.18</c:v>
                </c:pt>
                <c:pt idx="793">
                  <c:v>-1.89</c:v>
                </c:pt>
                <c:pt idx="794">
                  <c:v>-1.73</c:v>
                </c:pt>
                <c:pt idx="795">
                  <c:v>-1.35</c:v>
                </c:pt>
                <c:pt idx="796">
                  <c:v>-0.82</c:v>
                </c:pt>
                <c:pt idx="797">
                  <c:v>-0.27</c:v>
                </c:pt>
                <c:pt idx="798">
                  <c:v>-4.42</c:v>
                </c:pt>
                <c:pt idx="799">
                  <c:v>-3</c:v>
                </c:pt>
                <c:pt idx="800">
                  <c:v>6.32</c:v>
                </c:pt>
                <c:pt idx="801">
                  <c:v>6.26</c:v>
                </c:pt>
                <c:pt idx="802">
                  <c:v>6.34</c:v>
                </c:pt>
                <c:pt idx="803">
                  <c:v>6.01</c:v>
                </c:pt>
                <c:pt idx="804">
                  <c:v>5.9</c:v>
                </c:pt>
                <c:pt idx="805">
                  <c:v>5.95</c:v>
                </c:pt>
                <c:pt idx="806">
                  <c:v>5.81</c:v>
                </c:pt>
                <c:pt idx="807">
                  <c:v>5.72</c:v>
                </c:pt>
                <c:pt idx="808">
                  <c:v>5.98</c:v>
                </c:pt>
                <c:pt idx="809">
                  <c:v>5.79</c:v>
                </c:pt>
                <c:pt idx="810">
                  <c:v>5.82</c:v>
                </c:pt>
                <c:pt idx="811">
                  <c:v>5.87</c:v>
                </c:pt>
                <c:pt idx="812">
                  <c:v>5.93</c:v>
                </c:pt>
                <c:pt idx="813">
                  <c:v>5.89</c:v>
                </c:pt>
                <c:pt idx="814">
                  <c:v>4</c:v>
                </c:pt>
                <c:pt idx="815">
                  <c:v>1.2</c:v>
                </c:pt>
                <c:pt idx="816">
                  <c:v>2.59</c:v>
                </c:pt>
                <c:pt idx="817">
                  <c:v>0.92</c:v>
                </c:pt>
                <c:pt idx="818">
                  <c:v>1.1599999999999999</c:v>
                </c:pt>
                <c:pt idx="819">
                  <c:v>0.68</c:v>
                </c:pt>
                <c:pt idx="820">
                  <c:v>0.28000000000000003</c:v>
                </c:pt>
                <c:pt idx="821">
                  <c:v>-6.4</c:v>
                </c:pt>
                <c:pt idx="822">
                  <c:v>-5.66</c:v>
                </c:pt>
                <c:pt idx="823">
                  <c:v>-5.57</c:v>
                </c:pt>
                <c:pt idx="824">
                  <c:v>-4.91</c:v>
                </c:pt>
                <c:pt idx="825">
                  <c:v>-5.32</c:v>
                </c:pt>
                <c:pt idx="826">
                  <c:v>0.71</c:v>
                </c:pt>
                <c:pt idx="827">
                  <c:v>2.37</c:v>
                </c:pt>
                <c:pt idx="828">
                  <c:v>7.34</c:v>
                </c:pt>
                <c:pt idx="829">
                  <c:v>-10.27</c:v>
                </c:pt>
                <c:pt idx="830">
                  <c:v>-10.33</c:v>
                </c:pt>
                <c:pt idx="831">
                  <c:v>-9.31</c:v>
                </c:pt>
                <c:pt idx="832">
                  <c:v>-8.52</c:v>
                </c:pt>
                <c:pt idx="833">
                  <c:v>-8.27</c:v>
                </c:pt>
                <c:pt idx="834">
                  <c:v>-7.74</c:v>
                </c:pt>
                <c:pt idx="835">
                  <c:v>-6.8</c:v>
                </c:pt>
                <c:pt idx="836">
                  <c:v>-6.2</c:v>
                </c:pt>
                <c:pt idx="837">
                  <c:v>-5.41</c:v>
                </c:pt>
                <c:pt idx="838">
                  <c:v>-5.49</c:v>
                </c:pt>
                <c:pt idx="839">
                  <c:v>-6.28</c:v>
                </c:pt>
                <c:pt idx="840">
                  <c:v>-5.74</c:v>
                </c:pt>
                <c:pt idx="841">
                  <c:v>-5.38</c:v>
                </c:pt>
                <c:pt idx="842">
                  <c:v>-7.59</c:v>
                </c:pt>
                <c:pt idx="843">
                  <c:v>-8.75</c:v>
                </c:pt>
                <c:pt idx="844">
                  <c:v>-8.25</c:v>
                </c:pt>
                <c:pt idx="845">
                  <c:v>-8.24</c:v>
                </c:pt>
                <c:pt idx="846">
                  <c:v>-8.7200000000000006</c:v>
                </c:pt>
                <c:pt idx="847">
                  <c:v>-8.67</c:v>
                </c:pt>
                <c:pt idx="848">
                  <c:v>-7.9</c:v>
                </c:pt>
                <c:pt idx="849">
                  <c:v>-7.82</c:v>
                </c:pt>
                <c:pt idx="850">
                  <c:v>-7.59</c:v>
                </c:pt>
                <c:pt idx="851">
                  <c:v>-7.39</c:v>
                </c:pt>
                <c:pt idx="852">
                  <c:v>-7.55</c:v>
                </c:pt>
                <c:pt idx="853">
                  <c:v>-7.23</c:v>
                </c:pt>
                <c:pt idx="854">
                  <c:v>-7.66</c:v>
                </c:pt>
                <c:pt idx="855">
                  <c:v>-7.49</c:v>
                </c:pt>
                <c:pt idx="856">
                  <c:v>-6.83</c:v>
                </c:pt>
                <c:pt idx="857">
                  <c:v>-6.97</c:v>
                </c:pt>
                <c:pt idx="858">
                  <c:v>-6.9</c:v>
                </c:pt>
                <c:pt idx="859">
                  <c:v>-6.82</c:v>
                </c:pt>
                <c:pt idx="860">
                  <c:v>-6.86</c:v>
                </c:pt>
                <c:pt idx="861">
                  <c:v>13.04</c:v>
                </c:pt>
                <c:pt idx="862">
                  <c:v>13.13</c:v>
                </c:pt>
                <c:pt idx="863">
                  <c:v>13.2</c:v>
                </c:pt>
                <c:pt idx="864">
                  <c:v>13.38</c:v>
                </c:pt>
                <c:pt idx="865">
                  <c:v>13.48</c:v>
                </c:pt>
                <c:pt idx="866">
                  <c:v>13.41</c:v>
                </c:pt>
                <c:pt idx="867">
                  <c:v>13.37</c:v>
                </c:pt>
                <c:pt idx="868">
                  <c:v>13.37</c:v>
                </c:pt>
                <c:pt idx="869">
                  <c:v>13.33</c:v>
                </c:pt>
                <c:pt idx="870">
                  <c:v>13.14</c:v>
                </c:pt>
                <c:pt idx="871">
                  <c:v>13.13</c:v>
                </c:pt>
                <c:pt idx="872">
                  <c:v>13.33</c:v>
                </c:pt>
                <c:pt idx="873">
                  <c:v>13.28</c:v>
                </c:pt>
                <c:pt idx="874">
                  <c:v>13.29</c:v>
                </c:pt>
                <c:pt idx="875">
                  <c:v>13.32</c:v>
                </c:pt>
                <c:pt idx="876">
                  <c:v>-3.8</c:v>
                </c:pt>
                <c:pt idx="877">
                  <c:v>-6.03</c:v>
                </c:pt>
                <c:pt idx="878">
                  <c:v>-6.17</c:v>
                </c:pt>
                <c:pt idx="879">
                  <c:v>-6.16</c:v>
                </c:pt>
                <c:pt idx="880">
                  <c:v>-6.09</c:v>
                </c:pt>
                <c:pt idx="881">
                  <c:v>-6.25</c:v>
                </c:pt>
                <c:pt idx="882">
                  <c:v>-6.32</c:v>
                </c:pt>
                <c:pt idx="883">
                  <c:v>-5.95</c:v>
                </c:pt>
                <c:pt idx="884">
                  <c:v>-6.27</c:v>
                </c:pt>
                <c:pt idx="885">
                  <c:v>-6.29</c:v>
                </c:pt>
                <c:pt idx="886">
                  <c:v>-5.98</c:v>
                </c:pt>
                <c:pt idx="887">
                  <c:v>-6.07</c:v>
                </c:pt>
                <c:pt idx="888">
                  <c:v>-6.17</c:v>
                </c:pt>
                <c:pt idx="889">
                  <c:v>-6.19</c:v>
                </c:pt>
                <c:pt idx="890">
                  <c:v>13.53</c:v>
                </c:pt>
                <c:pt idx="891">
                  <c:v>-6.36</c:v>
                </c:pt>
                <c:pt idx="892">
                  <c:v>-3.63</c:v>
                </c:pt>
                <c:pt idx="893">
                  <c:v>-3.58</c:v>
                </c:pt>
                <c:pt idx="894">
                  <c:v>-6.1</c:v>
                </c:pt>
                <c:pt idx="895">
                  <c:v>-3.61</c:v>
                </c:pt>
                <c:pt idx="896">
                  <c:v>-3.75</c:v>
                </c:pt>
                <c:pt idx="897">
                  <c:v>-3.74</c:v>
                </c:pt>
                <c:pt idx="898">
                  <c:v>-6.21</c:v>
                </c:pt>
                <c:pt idx="899">
                  <c:v>-3.55</c:v>
                </c:pt>
                <c:pt idx="900">
                  <c:v>-3.62</c:v>
                </c:pt>
                <c:pt idx="901">
                  <c:v>-6.17</c:v>
                </c:pt>
                <c:pt idx="902">
                  <c:v>-3.65</c:v>
                </c:pt>
                <c:pt idx="903">
                  <c:v>-3.58</c:v>
                </c:pt>
                <c:pt idx="904">
                  <c:v>-3.47</c:v>
                </c:pt>
                <c:pt idx="905">
                  <c:v>13.75</c:v>
                </c:pt>
                <c:pt idx="906">
                  <c:v>-8.2799999999999994</c:v>
                </c:pt>
                <c:pt idx="907">
                  <c:v>-8.33</c:v>
                </c:pt>
                <c:pt idx="908">
                  <c:v>-8.16</c:v>
                </c:pt>
                <c:pt idx="909">
                  <c:v>-8.52</c:v>
                </c:pt>
                <c:pt idx="910">
                  <c:v>-8.17</c:v>
                </c:pt>
                <c:pt idx="911">
                  <c:v>-8.2200000000000006</c:v>
                </c:pt>
                <c:pt idx="912">
                  <c:v>-8.18</c:v>
                </c:pt>
                <c:pt idx="913">
                  <c:v>-8.18</c:v>
                </c:pt>
                <c:pt idx="914">
                  <c:v>-8.09</c:v>
                </c:pt>
                <c:pt idx="915">
                  <c:v>-7.91</c:v>
                </c:pt>
                <c:pt idx="916">
                  <c:v>-7.99</c:v>
                </c:pt>
                <c:pt idx="917">
                  <c:v>-8</c:v>
                </c:pt>
                <c:pt idx="918">
                  <c:v>-8.0500000000000007</c:v>
                </c:pt>
                <c:pt idx="919">
                  <c:v>-7.7</c:v>
                </c:pt>
                <c:pt idx="920">
                  <c:v>14.34</c:v>
                </c:pt>
                <c:pt idx="921">
                  <c:v>14.37</c:v>
                </c:pt>
                <c:pt idx="922">
                  <c:v>14.4</c:v>
                </c:pt>
                <c:pt idx="923">
                  <c:v>14.36</c:v>
                </c:pt>
                <c:pt idx="924">
                  <c:v>14.42</c:v>
                </c:pt>
                <c:pt idx="925">
                  <c:v>14.32</c:v>
                </c:pt>
                <c:pt idx="926">
                  <c:v>14.26</c:v>
                </c:pt>
                <c:pt idx="927">
                  <c:v>14.36</c:v>
                </c:pt>
                <c:pt idx="928">
                  <c:v>14.38</c:v>
                </c:pt>
                <c:pt idx="929">
                  <c:v>14.31</c:v>
                </c:pt>
                <c:pt idx="930">
                  <c:v>14.37</c:v>
                </c:pt>
                <c:pt idx="931">
                  <c:v>14.3</c:v>
                </c:pt>
                <c:pt idx="932">
                  <c:v>14.35</c:v>
                </c:pt>
                <c:pt idx="933">
                  <c:v>14.32</c:v>
                </c:pt>
                <c:pt idx="934">
                  <c:v>14.32</c:v>
                </c:pt>
                <c:pt idx="935">
                  <c:v>14.33</c:v>
                </c:pt>
                <c:pt idx="936">
                  <c:v>14.33</c:v>
                </c:pt>
                <c:pt idx="937">
                  <c:v>14.34</c:v>
                </c:pt>
                <c:pt idx="938">
                  <c:v>14.39</c:v>
                </c:pt>
                <c:pt idx="939">
                  <c:v>14.33</c:v>
                </c:pt>
                <c:pt idx="940">
                  <c:v>14.14</c:v>
                </c:pt>
                <c:pt idx="941">
                  <c:v>14.19</c:v>
                </c:pt>
                <c:pt idx="942">
                  <c:v>14.08</c:v>
                </c:pt>
                <c:pt idx="943">
                  <c:v>14.13</c:v>
                </c:pt>
                <c:pt idx="944">
                  <c:v>14.06</c:v>
                </c:pt>
                <c:pt idx="945">
                  <c:v>14.11</c:v>
                </c:pt>
                <c:pt idx="946">
                  <c:v>14.17</c:v>
                </c:pt>
                <c:pt idx="947">
                  <c:v>14.1</c:v>
                </c:pt>
                <c:pt idx="948">
                  <c:v>14.06</c:v>
                </c:pt>
                <c:pt idx="949">
                  <c:v>13.7</c:v>
                </c:pt>
                <c:pt idx="950">
                  <c:v>14</c:v>
                </c:pt>
                <c:pt idx="951">
                  <c:v>13.95</c:v>
                </c:pt>
                <c:pt idx="952">
                  <c:v>13.88</c:v>
                </c:pt>
                <c:pt idx="953">
                  <c:v>13.8</c:v>
                </c:pt>
                <c:pt idx="954">
                  <c:v>-5.67</c:v>
                </c:pt>
                <c:pt idx="955">
                  <c:v>-3.96</c:v>
                </c:pt>
                <c:pt idx="956">
                  <c:v>-4.6100000000000003</c:v>
                </c:pt>
                <c:pt idx="957">
                  <c:v>-5.78</c:v>
                </c:pt>
                <c:pt idx="958">
                  <c:v>-5.3</c:v>
                </c:pt>
                <c:pt idx="959">
                  <c:v>-3.6</c:v>
                </c:pt>
                <c:pt idx="960">
                  <c:v>-4.4000000000000004</c:v>
                </c:pt>
                <c:pt idx="961">
                  <c:v>-4.8899999999999997</c:v>
                </c:pt>
                <c:pt idx="962">
                  <c:v>-4.79</c:v>
                </c:pt>
                <c:pt idx="963">
                  <c:v>-4.88</c:v>
                </c:pt>
                <c:pt idx="964">
                  <c:v>-4.87</c:v>
                </c:pt>
                <c:pt idx="965">
                  <c:v>-5.32</c:v>
                </c:pt>
                <c:pt idx="966">
                  <c:v>-4.7</c:v>
                </c:pt>
                <c:pt idx="967">
                  <c:v>13.52</c:v>
                </c:pt>
                <c:pt idx="968">
                  <c:v>-6.06</c:v>
                </c:pt>
                <c:pt idx="969">
                  <c:v>-6.21</c:v>
                </c:pt>
                <c:pt idx="970">
                  <c:v>-6.18</c:v>
                </c:pt>
                <c:pt idx="971">
                  <c:v>-6.11</c:v>
                </c:pt>
                <c:pt idx="972">
                  <c:v>-6.18</c:v>
                </c:pt>
                <c:pt idx="973">
                  <c:v>-6.17</c:v>
                </c:pt>
                <c:pt idx="974">
                  <c:v>-6.22</c:v>
                </c:pt>
                <c:pt idx="975">
                  <c:v>-6.04</c:v>
                </c:pt>
                <c:pt idx="976">
                  <c:v>-6.23</c:v>
                </c:pt>
                <c:pt idx="977">
                  <c:v>-5.98</c:v>
                </c:pt>
                <c:pt idx="978">
                  <c:v>-6.16</c:v>
                </c:pt>
                <c:pt idx="979">
                  <c:v>-6.29</c:v>
                </c:pt>
                <c:pt idx="980">
                  <c:v>-6.32</c:v>
                </c:pt>
                <c:pt idx="981">
                  <c:v>-6.22</c:v>
                </c:pt>
                <c:pt idx="982">
                  <c:v>13.61</c:v>
                </c:pt>
                <c:pt idx="983">
                  <c:v>13.63</c:v>
                </c:pt>
                <c:pt idx="984">
                  <c:v>9.99</c:v>
                </c:pt>
                <c:pt idx="985">
                  <c:v>9.9700000000000006</c:v>
                </c:pt>
                <c:pt idx="986">
                  <c:v>9.8699999999999992</c:v>
                </c:pt>
                <c:pt idx="987">
                  <c:v>9.9700000000000006</c:v>
                </c:pt>
                <c:pt idx="988">
                  <c:v>9.9499999999999993</c:v>
                </c:pt>
                <c:pt idx="989">
                  <c:v>10.34</c:v>
                </c:pt>
                <c:pt idx="990">
                  <c:v>10.5</c:v>
                </c:pt>
                <c:pt idx="991">
                  <c:v>10.48</c:v>
                </c:pt>
                <c:pt idx="992">
                  <c:v>10.54</c:v>
                </c:pt>
                <c:pt idx="993">
                  <c:v>10.5</c:v>
                </c:pt>
                <c:pt idx="994">
                  <c:v>10.54</c:v>
                </c:pt>
                <c:pt idx="995">
                  <c:v>10.26</c:v>
                </c:pt>
                <c:pt idx="996">
                  <c:v>10.49</c:v>
                </c:pt>
                <c:pt idx="997">
                  <c:v>10.31</c:v>
                </c:pt>
                <c:pt idx="998">
                  <c:v>10.53</c:v>
                </c:pt>
                <c:pt idx="999">
                  <c:v>10.64</c:v>
                </c:pt>
                <c:pt idx="1000">
                  <c:v>10.63</c:v>
                </c:pt>
                <c:pt idx="1001">
                  <c:v>10.65</c:v>
                </c:pt>
                <c:pt idx="1002">
                  <c:v>10.4</c:v>
                </c:pt>
                <c:pt idx="1003">
                  <c:v>2.77</c:v>
                </c:pt>
                <c:pt idx="1004">
                  <c:v>3.21</c:v>
                </c:pt>
                <c:pt idx="1005">
                  <c:v>3.13</c:v>
                </c:pt>
                <c:pt idx="1006">
                  <c:v>3.39</c:v>
                </c:pt>
                <c:pt idx="1007">
                  <c:v>4.41</c:v>
                </c:pt>
                <c:pt idx="1008">
                  <c:v>11.38</c:v>
                </c:pt>
                <c:pt idx="1009">
                  <c:v>11.52</c:v>
                </c:pt>
                <c:pt idx="1010">
                  <c:v>11.65</c:v>
                </c:pt>
                <c:pt idx="1011">
                  <c:v>11.81</c:v>
                </c:pt>
                <c:pt idx="1012">
                  <c:v>11.74</c:v>
                </c:pt>
                <c:pt idx="1013">
                  <c:v>11.78</c:v>
                </c:pt>
                <c:pt idx="1014">
                  <c:v>11.87</c:v>
                </c:pt>
                <c:pt idx="1015">
                  <c:v>11.68</c:v>
                </c:pt>
                <c:pt idx="1016">
                  <c:v>11.71</c:v>
                </c:pt>
                <c:pt idx="1017">
                  <c:v>10.33</c:v>
                </c:pt>
                <c:pt idx="1018">
                  <c:v>11.78</c:v>
                </c:pt>
                <c:pt idx="1019">
                  <c:v>10.61</c:v>
                </c:pt>
                <c:pt idx="1020">
                  <c:v>9.5299999999999994</c:v>
                </c:pt>
                <c:pt idx="1021">
                  <c:v>8.02</c:v>
                </c:pt>
                <c:pt idx="1022">
                  <c:v>9.48</c:v>
                </c:pt>
                <c:pt idx="1023">
                  <c:v>8.94</c:v>
                </c:pt>
                <c:pt idx="1024">
                  <c:v>10.6</c:v>
                </c:pt>
                <c:pt idx="1025">
                  <c:v>9.34</c:v>
                </c:pt>
                <c:pt idx="1026">
                  <c:v>9.59</c:v>
                </c:pt>
                <c:pt idx="1027">
                  <c:v>9.2100000000000009</c:v>
                </c:pt>
                <c:pt idx="1028">
                  <c:v>8.67</c:v>
                </c:pt>
                <c:pt idx="1029">
                  <c:v>9.43</c:v>
                </c:pt>
                <c:pt idx="1030">
                  <c:v>9.8699999999999992</c:v>
                </c:pt>
                <c:pt idx="1031">
                  <c:v>10.24</c:v>
                </c:pt>
                <c:pt idx="1032">
                  <c:v>10.199999999999999</c:v>
                </c:pt>
                <c:pt idx="1033">
                  <c:v>9.6999999999999993</c:v>
                </c:pt>
                <c:pt idx="1034">
                  <c:v>9.44</c:v>
                </c:pt>
                <c:pt idx="1035">
                  <c:v>9.31</c:v>
                </c:pt>
                <c:pt idx="1036">
                  <c:v>11</c:v>
                </c:pt>
                <c:pt idx="1037">
                  <c:v>12.8</c:v>
                </c:pt>
                <c:pt idx="1038">
                  <c:v>11.64</c:v>
                </c:pt>
                <c:pt idx="1039">
                  <c:v>7.86</c:v>
                </c:pt>
                <c:pt idx="1040">
                  <c:v>6.93</c:v>
                </c:pt>
                <c:pt idx="1041">
                  <c:v>6.25</c:v>
                </c:pt>
                <c:pt idx="1042">
                  <c:v>5.72</c:v>
                </c:pt>
                <c:pt idx="1043">
                  <c:v>5.83</c:v>
                </c:pt>
                <c:pt idx="1044">
                  <c:v>5.76</c:v>
                </c:pt>
                <c:pt idx="1045">
                  <c:v>5.59</c:v>
                </c:pt>
                <c:pt idx="1046">
                  <c:v>5.56</c:v>
                </c:pt>
                <c:pt idx="1047">
                  <c:v>5.21</c:v>
                </c:pt>
                <c:pt idx="1048">
                  <c:v>5.29</c:v>
                </c:pt>
                <c:pt idx="1049">
                  <c:v>4.9400000000000004</c:v>
                </c:pt>
                <c:pt idx="1050">
                  <c:v>5.43</c:v>
                </c:pt>
                <c:pt idx="1051">
                  <c:v>7.75</c:v>
                </c:pt>
                <c:pt idx="1052">
                  <c:v>7.51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DA-48BA-9448-29FFB879D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0516728"/>
        <c:axId val="910517448"/>
      </c:barChart>
      <c:catAx>
        <c:axId val="910516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517448"/>
        <c:crosses val="autoZero"/>
        <c:auto val="1"/>
        <c:lblAlgn val="ctr"/>
        <c:lblOffset val="100"/>
        <c:noMultiLvlLbl val="0"/>
      </c:catAx>
      <c:valAx>
        <c:axId val="910517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-1C09]* #,##0.00_-;\-[$R-1C09]* #,##0.00_-;_-[$R-1C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516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214520227153491"/>
          <c:y val="0.1635087489063867"/>
          <c:w val="0.12775205052493438"/>
          <c:h val="0.125000874890638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Matadin.xlsx]PVT. REV &amp; SALE!PivotTable16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Revenue</a:t>
            </a:r>
            <a:r>
              <a:rPr lang="en-ZA" u="sng" baseline="0">
                <a:solidFill>
                  <a:sysClr val="windowText" lastClr="000000"/>
                </a:solidFill>
              </a:rPr>
              <a:t> &amp; Volume Trend</a:t>
            </a:r>
            <a:endParaRPr lang="en-ZA" u="sng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ZA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'PVT. REV &amp; SALE'!$B$3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'PVT. REV &amp; SALE'!$A$4:$A$1058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REV &amp; SALE'!$B$4:$B$1058</c:f>
              <c:numCache>
                <c:formatCode>General</c:formatCode>
                <c:ptCount val="1054"/>
                <c:pt idx="0">
                  <c:v>223937.96789999999</c:v>
                </c:pt>
                <c:pt idx="1">
                  <c:v>300345.48460000003</c:v>
                </c:pt>
                <c:pt idx="2">
                  <c:v>86782.467730000004</c:v>
                </c:pt>
                <c:pt idx="3">
                  <c:v>200173.11679999999</c:v>
                </c:pt>
                <c:pt idx="4">
                  <c:v>326906.07419999997</c:v>
                </c:pt>
                <c:pt idx="5">
                  <c:v>307043.93540000002</c:v>
                </c:pt>
                <c:pt idx="6">
                  <c:v>179188.88449999999</c:v>
                </c:pt>
                <c:pt idx="7">
                  <c:v>306351.9509</c:v>
                </c:pt>
                <c:pt idx="8">
                  <c:v>224020.41</c:v>
                </c:pt>
                <c:pt idx="9">
                  <c:v>101836.4022</c:v>
                </c:pt>
                <c:pt idx="10">
                  <c:v>107804.3049</c:v>
                </c:pt>
                <c:pt idx="11">
                  <c:v>144829.95670000001</c:v>
                </c:pt>
                <c:pt idx="12">
                  <c:v>146571.48240000001</c:v>
                </c:pt>
                <c:pt idx="13">
                  <c:v>95422.37298</c:v>
                </c:pt>
                <c:pt idx="14">
                  <c:v>114883.1738</c:v>
                </c:pt>
                <c:pt idx="15">
                  <c:v>80090.800080000001</c:v>
                </c:pt>
                <c:pt idx="16">
                  <c:v>98945.371159999995</c:v>
                </c:pt>
                <c:pt idx="17">
                  <c:v>84904.901710000006</c:v>
                </c:pt>
                <c:pt idx="18">
                  <c:v>135460.61970000001</c:v>
                </c:pt>
                <c:pt idx="19">
                  <c:v>149925.74969999999</c:v>
                </c:pt>
                <c:pt idx="20">
                  <c:v>74297.307180000003</c:v>
                </c:pt>
                <c:pt idx="21">
                  <c:v>83356.424559999999</c:v>
                </c:pt>
                <c:pt idx="22">
                  <c:v>89922.014290000006</c:v>
                </c:pt>
                <c:pt idx="23">
                  <c:v>57806.302779999998</c:v>
                </c:pt>
                <c:pt idx="24">
                  <c:v>63977.750350000002</c:v>
                </c:pt>
                <c:pt idx="25">
                  <c:v>116958.79979999999</c:v>
                </c:pt>
                <c:pt idx="26">
                  <c:v>155272.8248</c:v>
                </c:pt>
                <c:pt idx="27">
                  <c:v>82885.215909999999</c:v>
                </c:pt>
                <c:pt idx="28">
                  <c:v>72353.425879999995</c:v>
                </c:pt>
                <c:pt idx="29">
                  <c:v>50415.903760000001</c:v>
                </c:pt>
                <c:pt idx="30">
                  <c:v>67458.301890000002</c:v>
                </c:pt>
                <c:pt idx="31">
                  <c:v>64640.369310000002</c:v>
                </c:pt>
                <c:pt idx="32">
                  <c:v>137693.87349999999</c:v>
                </c:pt>
                <c:pt idx="33">
                  <c:v>181209.12849999999</c:v>
                </c:pt>
                <c:pt idx="34">
                  <c:v>113433.58100000001</c:v>
                </c:pt>
                <c:pt idx="35">
                  <c:v>143192.53339999999</c:v>
                </c:pt>
                <c:pt idx="36">
                  <c:v>130126.6499</c:v>
                </c:pt>
                <c:pt idx="37">
                  <c:v>187155.86850000001</c:v>
                </c:pt>
                <c:pt idx="38">
                  <c:v>102314.7096</c:v>
                </c:pt>
                <c:pt idx="39">
                  <c:v>301553.84259999997</c:v>
                </c:pt>
                <c:pt idx="40">
                  <c:v>316073.17749999999</c:v>
                </c:pt>
                <c:pt idx="41">
                  <c:v>135178.04259999999</c:v>
                </c:pt>
                <c:pt idx="42">
                  <c:v>147727.51620000001</c:v>
                </c:pt>
                <c:pt idx="43">
                  <c:v>135498.7464</c:v>
                </c:pt>
                <c:pt idx="44">
                  <c:v>163432.84520000001</c:v>
                </c:pt>
                <c:pt idx="45">
                  <c:v>138291.63329999999</c:v>
                </c:pt>
                <c:pt idx="46">
                  <c:v>336901.37170000002</c:v>
                </c:pt>
                <c:pt idx="47">
                  <c:v>367729.26819999999</c:v>
                </c:pt>
                <c:pt idx="48">
                  <c:v>133913.8414</c:v>
                </c:pt>
                <c:pt idx="49">
                  <c:v>150800.34700000001</c:v>
                </c:pt>
                <c:pt idx="50">
                  <c:v>55591.930339999999</c:v>
                </c:pt>
                <c:pt idx="51">
                  <c:v>106427.1918</c:v>
                </c:pt>
                <c:pt idx="52">
                  <c:v>78940.55442</c:v>
                </c:pt>
                <c:pt idx="53">
                  <c:v>317916.31790000002</c:v>
                </c:pt>
                <c:pt idx="54">
                  <c:v>309217.87560000003</c:v>
                </c:pt>
                <c:pt idx="55">
                  <c:v>138491.54999999999</c:v>
                </c:pt>
                <c:pt idx="56">
                  <c:v>133146.22219999999</c:v>
                </c:pt>
                <c:pt idx="57">
                  <c:v>224994.6562</c:v>
                </c:pt>
                <c:pt idx="58">
                  <c:v>225051.59150000001</c:v>
                </c:pt>
                <c:pt idx="59">
                  <c:v>344299.68239999999</c:v>
                </c:pt>
                <c:pt idx="60">
                  <c:v>661876.5</c:v>
                </c:pt>
                <c:pt idx="61">
                  <c:v>846678.38820000004</c:v>
                </c:pt>
                <c:pt idx="62">
                  <c:v>478902.30489999999</c:v>
                </c:pt>
                <c:pt idx="63">
                  <c:v>538827.20209999999</c:v>
                </c:pt>
                <c:pt idx="64">
                  <c:v>310346.1213</c:v>
                </c:pt>
                <c:pt idx="65">
                  <c:v>256390.52220000001</c:v>
                </c:pt>
                <c:pt idx="66">
                  <c:v>167803.65979999999</c:v>
                </c:pt>
                <c:pt idx="67">
                  <c:v>465318.02149999997</c:v>
                </c:pt>
                <c:pt idx="68">
                  <c:v>520146.74959999998</c:v>
                </c:pt>
                <c:pt idx="69">
                  <c:v>224699.25279999999</c:v>
                </c:pt>
                <c:pt idx="70">
                  <c:v>286230.6789</c:v>
                </c:pt>
                <c:pt idx="71">
                  <c:v>187143.01809999999</c:v>
                </c:pt>
                <c:pt idx="72">
                  <c:v>191700.3891</c:v>
                </c:pt>
                <c:pt idx="73">
                  <c:v>164663.9676</c:v>
                </c:pt>
                <c:pt idx="74">
                  <c:v>395941.34509999998</c:v>
                </c:pt>
                <c:pt idx="75">
                  <c:v>518183.21039999998</c:v>
                </c:pt>
                <c:pt idx="76">
                  <c:v>226617.95490000001</c:v>
                </c:pt>
                <c:pt idx="77">
                  <c:v>243707.8719</c:v>
                </c:pt>
                <c:pt idx="78">
                  <c:v>94849.743799999997</c:v>
                </c:pt>
                <c:pt idx="79">
                  <c:v>92386.783070000005</c:v>
                </c:pt>
                <c:pt idx="80">
                  <c:v>180394.82769999999</c:v>
                </c:pt>
                <c:pt idx="81">
                  <c:v>200939.6924</c:v>
                </c:pt>
                <c:pt idx="82">
                  <c:v>172953.9247</c:v>
                </c:pt>
                <c:pt idx="83">
                  <c:v>70194.799540000007</c:v>
                </c:pt>
                <c:pt idx="84">
                  <c:v>81378.214630000002</c:v>
                </c:pt>
                <c:pt idx="85">
                  <c:v>130227.0147</c:v>
                </c:pt>
                <c:pt idx="86">
                  <c:v>125310.0364</c:v>
                </c:pt>
                <c:pt idx="87">
                  <c:v>119452.33960000001</c:v>
                </c:pt>
                <c:pt idx="88">
                  <c:v>276174.76929999999</c:v>
                </c:pt>
                <c:pt idx="89">
                  <c:v>357369.26689999999</c:v>
                </c:pt>
                <c:pt idx="90">
                  <c:v>163865.4903</c:v>
                </c:pt>
                <c:pt idx="91">
                  <c:v>190719.6145</c:v>
                </c:pt>
                <c:pt idx="92">
                  <c:v>244535.2052</c:v>
                </c:pt>
                <c:pt idx="93">
                  <c:v>155620.50380000001</c:v>
                </c:pt>
                <c:pt idx="94">
                  <c:v>136001.97820000001</c:v>
                </c:pt>
                <c:pt idx="95">
                  <c:v>190559.88750000001</c:v>
                </c:pt>
                <c:pt idx="96">
                  <c:v>217110.5025</c:v>
                </c:pt>
                <c:pt idx="97">
                  <c:v>119190.1</c:v>
                </c:pt>
                <c:pt idx="98">
                  <c:v>131910.19750000001</c:v>
                </c:pt>
                <c:pt idx="99">
                  <c:v>118921.3077</c:v>
                </c:pt>
                <c:pt idx="100">
                  <c:v>124828.2828</c:v>
                </c:pt>
                <c:pt idx="101">
                  <c:v>179326.4902</c:v>
                </c:pt>
                <c:pt idx="102">
                  <c:v>318949.81709999999</c:v>
                </c:pt>
                <c:pt idx="103">
                  <c:v>375031.10930000001</c:v>
                </c:pt>
                <c:pt idx="104">
                  <c:v>166393.54070000001</c:v>
                </c:pt>
                <c:pt idx="105">
                  <c:v>193652.3278</c:v>
                </c:pt>
                <c:pt idx="106">
                  <c:v>249805.5172</c:v>
                </c:pt>
                <c:pt idx="107">
                  <c:v>294023.41090000002</c:v>
                </c:pt>
                <c:pt idx="108">
                  <c:v>612236.00580000004</c:v>
                </c:pt>
                <c:pt idx="109">
                  <c:v>464815.51789999998</c:v>
                </c:pt>
                <c:pt idx="110">
                  <c:v>360480.94040000002</c:v>
                </c:pt>
                <c:pt idx="111">
                  <c:v>114279.5773</c:v>
                </c:pt>
                <c:pt idx="112">
                  <c:v>161170.8204</c:v>
                </c:pt>
                <c:pt idx="113">
                  <c:v>182483.1465</c:v>
                </c:pt>
                <c:pt idx="114">
                  <c:v>109358.41250000001</c:v>
                </c:pt>
                <c:pt idx="115">
                  <c:v>98430.114109999995</c:v>
                </c:pt>
                <c:pt idx="116">
                  <c:v>295741.34700000001</c:v>
                </c:pt>
                <c:pt idx="117">
                  <c:v>285053.97989999998</c:v>
                </c:pt>
                <c:pt idx="118">
                  <c:v>124964.7965</c:v>
                </c:pt>
                <c:pt idx="119">
                  <c:v>124175.80839999999</c:v>
                </c:pt>
                <c:pt idx="120">
                  <c:v>131842.5716</c:v>
                </c:pt>
                <c:pt idx="121">
                  <c:v>154850.05729999999</c:v>
                </c:pt>
                <c:pt idx="122">
                  <c:v>180294.26869999999</c:v>
                </c:pt>
                <c:pt idx="123">
                  <c:v>163849.03580000001</c:v>
                </c:pt>
                <c:pt idx="124">
                  <c:v>131436.79240000001</c:v>
                </c:pt>
                <c:pt idx="125">
                  <c:v>93082.043959999995</c:v>
                </c:pt>
                <c:pt idx="126">
                  <c:v>110887.01330000001</c:v>
                </c:pt>
                <c:pt idx="127">
                  <c:v>119385.5754</c:v>
                </c:pt>
                <c:pt idx="128">
                  <c:v>91719.589380000005</c:v>
                </c:pt>
                <c:pt idx="129">
                  <c:v>96335.448950000005</c:v>
                </c:pt>
                <c:pt idx="130">
                  <c:v>303226.29840000003</c:v>
                </c:pt>
                <c:pt idx="131">
                  <c:v>431695.70919999998</c:v>
                </c:pt>
                <c:pt idx="132">
                  <c:v>200407.27710000001</c:v>
                </c:pt>
                <c:pt idx="133">
                  <c:v>183413.7083</c:v>
                </c:pt>
                <c:pt idx="134">
                  <c:v>146166.6011</c:v>
                </c:pt>
                <c:pt idx="135">
                  <c:v>201120.72760000001</c:v>
                </c:pt>
                <c:pt idx="136">
                  <c:v>270123.55080000003</c:v>
                </c:pt>
                <c:pt idx="137">
                  <c:v>415315.38390000002</c:v>
                </c:pt>
                <c:pt idx="138">
                  <c:v>498716.9976</c:v>
                </c:pt>
                <c:pt idx="139">
                  <c:v>166433.1721</c:v>
                </c:pt>
                <c:pt idx="140">
                  <c:v>168520.62940000001</c:v>
                </c:pt>
                <c:pt idx="141">
                  <c:v>178123.53210000001</c:v>
                </c:pt>
                <c:pt idx="142">
                  <c:v>194878.8026</c:v>
                </c:pt>
                <c:pt idx="143">
                  <c:v>115475.0969</c:v>
                </c:pt>
                <c:pt idx="144">
                  <c:v>430521.0245</c:v>
                </c:pt>
                <c:pt idx="145">
                  <c:v>590642.82570000004</c:v>
                </c:pt>
                <c:pt idx="146">
                  <c:v>210764.71799999999</c:v>
                </c:pt>
                <c:pt idx="147">
                  <c:v>218189.34849999999</c:v>
                </c:pt>
                <c:pt idx="148">
                  <c:v>226132.4639</c:v>
                </c:pt>
                <c:pt idx="149">
                  <c:v>243720.86799999999</c:v>
                </c:pt>
                <c:pt idx="150">
                  <c:v>207429.429</c:v>
                </c:pt>
                <c:pt idx="151">
                  <c:v>503149.4313</c:v>
                </c:pt>
                <c:pt idx="152">
                  <c:v>603748.78949999996</c:v>
                </c:pt>
                <c:pt idx="153">
                  <c:v>456017.46309999999</c:v>
                </c:pt>
                <c:pt idx="154">
                  <c:v>425845.196</c:v>
                </c:pt>
                <c:pt idx="155">
                  <c:v>328217.77</c:v>
                </c:pt>
                <c:pt idx="156">
                  <c:v>286405.9988</c:v>
                </c:pt>
                <c:pt idx="157">
                  <c:v>184989.88870000001</c:v>
                </c:pt>
                <c:pt idx="158">
                  <c:v>288118.30440000002</c:v>
                </c:pt>
                <c:pt idx="159">
                  <c:v>391930.87800000003</c:v>
                </c:pt>
                <c:pt idx="160">
                  <c:v>193772.58110000001</c:v>
                </c:pt>
                <c:pt idx="161">
                  <c:v>214177.9834</c:v>
                </c:pt>
                <c:pt idx="162">
                  <c:v>188334.52119999999</c:v>
                </c:pt>
                <c:pt idx="163">
                  <c:v>174324.99479999999</c:v>
                </c:pt>
                <c:pt idx="164">
                  <c:v>200271.5643</c:v>
                </c:pt>
                <c:pt idx="165">
                  <c:v>468701.63020000001</c:v>
                </c:pt>
                <c:pt idx="166">
                  <c:v>473425.75420000002</c:v>
                </c:pt>
                <c:pt idx="167">
                  <c:v>224232.1214</c:v>
                </c:pt>
                <c:pt idx="168">
                  <c:v>185606.27499999999</c:v>
                </c:pt>
                <c:pt idx="169">
                  <c:v>212687.50940000001</c:v>
                </c:pt>
                <c:pt idx="170">
                  <c:v>184259.6924</c:v>
                </c:pt>
                <c:pt idx="171">
                  <c:v>113735.8162</c:v>
                </c:pt>
                <c:pt idx="172">
                  <c:v>203165.08300000001</c:v>
                </c:pt>
                <c:pt idx="173">
                  <c:v>203345.24460000001</c:v>
                </c:pt>
                <c:pt idx="174">
                  <c:v>134944.489</c:v>
                </c:pt>
                <c:pt idx="175">
                  <c:v>138298.2102</c:v>
                </c:pt>
                <c:pt idx="176">
                  <c:v>36692.679859999997</c:v>
                </c:pt>
                <c:pt idx="177">
                  <c:v>56077.542690000002</c:v>
                </c:pt>
                <c:pt idx="178">
                  <c:v>55780.707450000002</c:v>
                </c:pt>
                <c:pt idx="179">
                  <c:v>131721.2383</c:v>
                </c:pt>
                <c:pt idx="180">
                  <c:v>146169.0766</c:v>
                </c:pt>
                <c:pt idx="181">
                  <c:v>62073.58541</c:v>
                </c:pt>
                <c:pt idx="182">
                  <c:v>93619.846990000005</c:v>
                </c:pt>
                <c:pt idx="183">
                  <c:v>180183.03140000001</c:v>
                </c:pt>
                <c:pt idx="184">
                  <c:v>104760.7062</c:v>
                </c:pt>
                <c:pt idx="185">
                  <c:v>93450.533679999993</c:v>
                </c:pt>
                <c:pt idx="186">
                  <c:v>98087.555900000007</c:v>
                </c:pt>
                <c:pt idx="187">
                  <c:v>117562.2629</c:v>
                </c:pt>
                <c:pt idx="188">
                  <c:v>70153.080969999995</c:v>
                </c:pt>
                <c:pt idx="189">
                  <c:v>68918.415290000004</c:v>
                </c:pt>
                <c:pt idx="190">
                  <c:v>108417.4028</c:v>
                </c:pt>
                <c:pt idx="191">
                  <c:v>81802.608210000006</c:v>
                </c:pt>
                <c:pt idx="192">
                  <c:v>103998.5597</c:v>
                </c:pt>
                <c:pt idx="193">
                  <c:v>134018.08929999999</c:v>
                </c:pt>
                <c:pt idx="194">
                  <c:v>99277.299499999994</c:v>
                </c:pt>
                <c:pt idx="195">
                  <c:v>49705.232000000004</c:v>
                </c:pt>
                <c:pt idx="196">
                  <c:v>75384.574550000005</c:v>
                </c:pt>
                <c:pt idx="197">
                  <c:v>110288.23420000001</c:v>
                </c:pt>
                <c:pt idx="198">
                  <c:v>156536.6862</c:v>
                </c:pt>
                <c:pt idx="199">
                  <c:v>80823.059200000003</c:v>
                </c:pt>
                <c:pt idx="200">
                  <c:v>124615.6856</c:v>
                </c:pt>
                <c:pt idx="201">
                  <c:v>242758.95050000001</c:v>
                </c:pt>
                <c:pt idx="202">
                  <c:v>85078.243690000003</c:v>
                </c:pt>
                <c:pt idx="203">
                  <c:v>86738.067429999996</c:v>
                </c:pt>
                <c:pt idx="204">
                  <c:v>56673.615810000003</c:v>
                </c:pt>
                <c:pt idx="205">
                  <c:v>165742.17050000001</c:v>
                </c:pt>
                <c:pt idx="206">
                  <c:v>95618.248800000001</c:v>
                </c:pt>
                <c:pt idx="207">
                  <c:v>515698.79580000002</c:v>
                </c:pt>
                <c:pt idx="208">
                  <c:v>562590.3665</c:v>
                </c:pt>
                <c:pt idx="209">
                  <c:v>266305.92589999997</c:v>
                </c:pt>
                <c:pt idx="210">
                  <c:v>292634.74570000003</c:v>
                </c:pt>
                <c:pt idx="211">
                  <c:v>212360.99309999999</c:v>
                </c:pt>
                <c:pt idx="212">
                  <c:v>198019.3321</c:v>
                </c:pt>
                <c:pt idx="213">
                  <c:v>295508.3273</c:v>
                </c:pt>
                <c:pt idx="214">
                  <c:v>611894.67319999996</c:v>
                </c:pt>
                <c:pt idx="215">
                  <c:v>628685.21880000003</c:v>
                </c:pt>
                <c:pt idx="216">
                  <c:v>307272.68369999999</c:v>
                </c:pt>
                <c:pt idx="217">
                  <c:v>362106.53259999998</c:v>
                </c:pt>
                <c:pt idx="218">
                  <c:v>262349.59100000001</c:v>
                </c:pt>
                <c:pt idx="219">
                  <c:v>80697.9035</c:v>
                </c:pt>
                <c:pt idx="220">
                  <c:v>103272.62270000001</c:v>
                </c:pt>
                <c:pt idx="221">
                  <c:v>439421.42210000003</c:v>
                </c:pt>
                <c:pt idx="222">
                  <c:v>408616.35060000001</c:v>
                </c:pt>
                <c:pt idx="223">
                  <c:v>195866.77299999999</c:v>
                </c:pt>
                <c:pt idx="224">
                  <c:v>232347.35320000001</c:v>
                </c:pt>
                <c:pt idx="225">
                  <c:v>190325.18109999999</c:v>
                </c:pt>
                <c:pt idx="226">
                  <c:v>197698.11859999999</c:v>
                </c:pt>
                <c:pt idx="227">
                  <c:v>177908.83559999999</c:v>
                </c:pt>
                <c:pt idx="228">
                  <c:v>473321.88250000001</c:v>
                </c:pt>
                <c:pt idx="229">
                  <c:v>541600.8922</c:v>
                </c:pt>
                <c:pt idx="230">
                  <c:v>239513.97899999999</c:v>
                </c:pt>
                <c:pt idx="231">
                  <c:v>255224.22260000001</c:v>
                </c:pt>
                <c:pt idx="232">
                  <c:v>160372.03969999999</c:v>
                </c:pt>
                <c:pt idx="233">
                  <c:v>171587.33230000001</c:v>
                </c:pt>
                <c:pt idx="234">
                  <c:v>164208.0606</c:v>
                </c:pt>
                <c:pt idx="235">
                  <c:v>376778.8357</c:v>
                </c:pt>
                <c:pt idx="236">
                  <c:v>453633.47399999999</c:v>
                </c:pt>
                <c:pt idx="237">
                  <c:v>214392.40090000001</c:v>
                </c:pt>
                <c:pt idx="238">
                  <c:v>316404.06229999999</c:v>
                </c:pt>
                <c:pt idx="239">
                  <c:v>242824.5013</c:v>
                </c:pt>
                <c:pt idx="240">
                  <c:v>274712.25329999998</c:v>
                </c:pt>
                <c:pt idx="241">
                  <c:v>258066.16940000001</c:v>
                </c:pt>
                <c:pt idx="242">
                  <c:v>594007.2132</c:v>
                </c:pt>
                <c:pt idx="243">
                  <c:v>717096.71279999998</c:v>
                </c:pt>
                <c:pt idx="244">
                  <c:v>358170.9963</c:v>
                </c:pt>
                <c:pt idx="245">
                  <c:v>594953.63489999995</c:v>
                </c:pt>
                <c:pt idx="246">
                  <c:v>469469.94099999999</c:v>
                </c:pt>
                <c:pt idx="247">
                  <c:v>464067.79930000001</c:v>
                </c:pt>
                <c:pt idx="248">
                  <c:v>312311.95400000003</c:v>
                </c:pt>
                <c:pt idx="249">
                  <c:v>501279.00040000002</c:v>
                </c:pt>
                <c:pt idx="250">
                  <c:v>552703.90379999997</c:v>
                </c:pt>
                <c:pt idx="251">
                  <c:v>234153.7622</c:v>
                </c:pt>
                <c:pt idx="252">
                  <c:v>244481.49770000001</c:v>
                </c:pt>
                <c:pt idx="253">
                  <c:v>122749.63529999999</c:v>
                </c:pt>
                <c:pt idx="254">
                  <c:v>78736.402839999995</c:v>
                </c:pt>
                <c:pt idx="255">
                  <c:v>70875.110669999995</c:v>
                </c:pt>
                <c:pt idx="256">
                  <c:v>148634.39139999999</c:v>
                </c:pt>
                <c:pt idx="257">
                  <c:v>171724.82879999999</c:v>
                </c:pt>
                <c:pt idx="258">
                  <c:v>86435.698829999994</c:v>
                </c:pt>
                <c:pt idx="259">
                  <c:v>120236.1827</c:v>
                </c:pt>
                <c:pt idx="260">
                  <c:v>83204.196689999997</c:v>
                </c:pt>
                <c:pt idx="261">
                  <c:v>73768.034729999999</c:v>
                </c:pt>
                <c:pt idx="262">
                  <c:v>69425.445120000004</c:v>
                </c:pt>
                <c:pt idx="263">
                  <c:v>137154.9541</c:v>
                </c:pt>
                <c:pt idx="264">
                  <c:v>153569.0619</c:v>
                </c:pt>
                <c:pt idx="265">
                  <c:v>75633.320590000003</c:v>
                </c:pt>
                <c:pt idx="266">
                  <c:v>90815.929810000001</c:v>
                </c:pt>
                <c:pt idx="267">
                  <c:v>110118.15640000001</c:v>
                </c:pt>
                <c:pt idx="268">
                  <c:v>209908.38310000001</c:v>
                </c:pt>
                <c:pt idx="269">
                  <c:v>358365.68300000002</c:v>
                </c:pt>
                <c:pt idx="270">
                  <c:v>585463.99600000004</c:v>
                </c:pt>
                <c:pt idx="271">
                  <c:v>617019.09149999998</c:v>
                </c:pt>
                <c:pt idx="272">
                  <c:v>283850.59710000001</c:v>
                </c:pt>
                <c:pt idx="273">
                  <c:v>264317.11040000001</c:v>
                </c:pt>
                <c:pt idx="274">
                  <c:v>358024.98129999998</c:v>
                </c:pt>
                <c:pt idx="275">
                  <c:v>594438.28079999995</c:v>
                </c:pt>
                <c:pt idx="276">
                  <c:v>470507.663</c:v>
                </c:pt>
                <c:pt idx="277">
                  <c:v>518693.52870000002</c:v>
                </c:pt>
                <c:pt idx="278">
                  <c:v>656245.8284</c:v>
                </c:pt>
                <c:pt idx="279">
                  <c:v>280055.1177</c:v>
                </c:pt>
                <c:pt idx="280">
                  <c:v>375648.01750000002</c:v>
                </c:pt>
                <c:pt idx="281">
                  <c:v>78111.716459999996</c:v>
                </c:pt>
                <c:pt idx="282">
                  <c:v>70509.132790000003</c:v>
                </c:pt>
                <c:pt idx="283">
                  <c:v>103281.311</c:v>
                </c:pt>
                <c:pt idx="284">
                  <c:v>179841.43179999999</c:v>
                </c:pt>
                <c:pt idx="285">
                  <c:v>138038.23980000001</c:v>
                </c:pt>
                <c:pt idx="286">
                  <c:v>61037.562230000003</c:v>
                </c:pt>
                <c:pt idx="287">
                  <c:v>86799.759449999998</c:v>
                </c:pt>
                <c:pt idx="288">
                  <c:v>69570.501470000003</c:v>
                </c:pt>
                <c:pt idx="289">
                  <c:v>130476.3553</c:v>
                </c:pt>
                <c:pt idx="290">
                  <c:v>95229.773480000003</c:v>
                </c:pt>
                <c:pt idx="291">
                  <c:v>121057.8613</c:v>
                </c:pt>
                <c:pt idx="292">
                  <c:v>169498.91639999999</c:v>
                </c:pt>
                <c:pt idx="293">
                  <c:v>90692.375880000007</c:v>
                </c:pt>
                <c:pt idx="294">
                  <c:v>101723.91499999999</c:v>
                </c:pt>
                <c:pt idx="295">
                  <c:v>103395.69130000001</c:v>
                </c:pt>
                <c:pt idx="296">
                  <c:v>99075.599100000007</c:v>
                </c:pt>
                <c:pt idx="297">
                  <c:v>97476.144719999997</c:v>
                </c:pt>
                <c:pt idx="298">
                  <c:v>248974.65280000001</c:v>
                </c:pt>
                <c:pt idx="299">
                  <c:v>302721.68329999998</c:v>
                </c:pt>
                <c:pt idx="300">
                  <c:v>128520.72779999999</c:v>
                </c:pt>
                <c:pt idx="301">
                  <c:v>145185.2683</c:v>
                </c:pt>
                <c:pt idx="302">
                  <c:v>89527.556630000006</c:v>
                </c:pt>
                <c:pt idx="303">
                  <c:v>81991.882840000006</c:v>
                </c:pt>
                <c:pt idx="304">
                  <c:v>69704.491110000003</c:v>
                </c:pt>
                <c:pt idx="305">
                  <c:v>166652.39480000001</c:v>
                </c:pt>
                <c:pt idx="306">
                  <c:v>247453.10219999999</c:v>
                </c:pt>
                <c:pt idx="307">
                  <c:v>148476.18119999999</c:v>
                </c:pt>
                <c:pt idx="308">
                  <c:v>205368.92259999999</c:v>
                </c:pt>
                <c:pt idx="309">
                  <c:v>99244.681849999994</c:v>
                </c:pt>
                <c:pt idx="310">
                  <c:v>72756.863100000002</c:v>
                </c:pt>
                <c:pt idx="311">
                  <c:v>86867.458079999997</c:v>
                </c:pt>
                <c:pt idx="312">
                  <c:v>140167.8039</c:v>
                </c:pt>
                <c:pt idx="313">
                  <c:v>160727.3028</c:v>
                </c:pt>
                <c:pt idx="314">
                  <c:v>74115.628779999999</c:v>
                </c:pt>
                <c:pt idx="315">
                  <c:v>76103.291519999999</c:v>
                </c:pt>
                <c:pt idx="316">
                  <c:v>56303.366569999998</c:v>
                </c:pt>
                <c:pt idx="317">
                  <c:v>49436.815860000002</c:v>
                </c:pt>
                <c:pt idx="318">
                  <c:v>55033.1224</c:v>
                </c:pt>
                <c:pt idx="319">
                  <c:v>149808.16589999999</c:v>
                </c:pt>
                <c:pt idx="320">
                  <c:v>180685.51070000001</c:v>
                </c:pt>
                <c:pt idx="321">
                  <c:v>75871.43677</c:v>
                </c:pt>
                <c:pt idx="322">
                  <c:v>86313.334080000001</c:v>
                </c:pt>
                <c:pt idx="323">
                  <c:v>62631.798750000002</c:v>
                </c:pt>
                <c:pt idx="324">
                  <c:v>48529.103360000001</c:v>
                </c:pt>
                <c:pt idx="325">
                  <c:v>51040.881370000003</c:v>
                </c:pt>
                <c:pt idx="326">
                  <c:v>53973.92224</c:v>
                </c:pt>
                <c:pt idx="327">
                  <c:v>47497.982530000001</c:v>
                </c:pt>
                <c:pt idx="328">
                  <c:v>31219.951529999998</c:v>
                </c:pt>
                <c:pt idx="329">
                  <c:v>26870.32387</c:v>
                </c:pt>
                <c:pt idx="330">
                  <c:v>40530.642290000003</c:v>
                </c:pt>
                <c:pt idx="331">
                  <c:v>30371.431339999999</c:v>
                </c:pt>
                <c:pt idx="332">
                  <c:v>37776.658770000002</c:v>
                </c:pt>
                <c:pt idx="333">
                  <c:v>46818.205320000001</c:v>
                </c:pt>
                <c:pt idx="334">
                  <c:v>88321.625549999997</c:v>
                </c:pt>
                <c:pt idx="335">
                  <c:v>101037.8278</c:v>
                </c:pt>
                <c:pt idx="336">
                  <c:v>105100.6676</c:v>
                </c:pt>
                <c:pt idx="337">
                  <c:v>88219.52549</c:v>
                </c:pt>
                <c:pt idx="338">
                  <c:v>71590.369290000002</c:v>
                </c:pt>
                <c:pt idx="339">
                  <c:v>54996.62169</c:v>
                </c:pt>
                <c:pt idx="340">
                  <c:v>77884.18161</c:v>
                </c:pt>
                <c:pt idx="341">
                  <c:v>150370.11670000001</c:v>
                </c:pt>
                <c:pt idx="342">
                  <c:v>104675.37609999999</c:v>
                </c:pt>
                <c:pt idx="343">
                  <c:v>90121.530480000001</c:v>
                </c:pt>
                <c:pt idx="344">
                  <c:v>75425.443700000003</c:v>
                </c:pt>
                <c:pt idx="345">
                  <c:v>161844.8094</c:v>
                </c:pt>
                <c:pt idx="346">
                  <c:v>158603.35699999999</c:v>
                </c:pt>
                <c:pt idx="347">
                  <c:v>279092.09600000002</c:v>
                </c:pt>
                <c:pt idx="348">
                  <c:v>369350.98950000003</c:v>
                </c:pt>
                <c:pt idx="349">
                  <c:v>177500.10769999999</c:v>
                </c:pt>
                <c:pt idx="350">
                  <c:v>282246.6287</c:v>
                </c:pt>
                <c:pt idx="351">
                  <c:v>166037.92569999999</c:v>
                </c:pt>
                <c:pt idx="352">
                  <c:v>148910.99840000001</c:v>
                </c:pt>
                <c:pt idx="353">
                  <c:v>202359.14290000001</c:v>
                </c:pt>
                <c:pt idx="354">
                  <c:v>274343.65429999999</c:v>
                </c:pt>
                <c:pt idx="355">
                  <c:v>316167.0747</c:v>
                </c:pt>
                <c:pt idx="356">
                  <c:v>173833.4001</c:v>
                </c:pt>
                <c:pt idx="357">
                  <c:v>204565.08180000001</c:v>
                </c:pt>
                <c:pt idx="358">
                  <c:v>316394.73090000002</c:v>
                </c:pt>
                <c:pt idx="359">
                  <c:v>486230.32020000002</c:v>
                </c:pt>
                <c:pt idx="360">
                  <c:v>137686.53210000001</c:v>
                </c:pt>
                <c:pt idx="361">
                  <c:v>48102.96241</c:v>
                </c:pt>
                <c:pt idx="362">
                  <c:v>110162.132</c:v>
                </c:pt>
                <c:pt idx="363">
                  <c:v>69051.337090000001</c:v>
                </c:pt>
                <c:pt idx="364">
                  <c:v>133307.36900000001</c:v>
                </c:pt>
                <c:pt idx="365">
                  <c:v>216389.5043</c:v>
                </c:pt>
                <c:pt idx="366">
                  <c:v>365055.31199999998</c:v>
                </c:pt>
                <c:pt idx="367">
                  <c:v>112161.41959999999</c:v>
                </c:pt>
                <c:pt idx="368">
                  <c:v>271101.46169999999</c:v>
                </c:pt>
                <c:pt idx="369">
                  <c:v>245813.28829999999</c:v>
                </c:pt>
                <c:pt idx="370">
                  <c:v>178394.81200000001</c:v>
                </c:pt>
                <c:pt idx="371">
                  <c:v>220443.63149999999</c:v>
                </c:pt>
                <c:pt idx="372">
                  <c:v>181534.1887</c:v>
                </c:pt>
                <c:pt idx="373">
                  <c:v>83176.481390000001</c:v>
                </c:pt>
                <c:pt idx="374">
                  <c:v>76894.779349999997</c:v>
                </c:pt>
                <c:pt idx="375">
                  <c:v>123859.38800000001</c:v>
                </c:pt>
                <c:pt idx="376">
                  <c:v>120807.5742</c:v>
                </c:pt>
                <c:pt idx="377">
                  <c:v>69597.36735</c:v>
                </c:pt>
                <c:pt idx="378">
                  <c:v>84738.294410000002</c:v>
                </c:pt>
                <c:pt idx="379">
                  <c:v>64653.972139999998</c:v>
                </c:pt>
                <c:pt idx="380">
                  <c:v>59553.386030000001</c:v>
                </c:pt>
                <c:pt idx="381">
                  <c:v>79080.756959999999</c:v>
                </c:pt>
                <c:pt idx="382">
                  <c:v>149444.05679999999</c:v>
                </c:pt>
                <c:pt idx="383">
                  <c:v>170624.07990000001</c:v>
                </c:pt>
                <c:pt idx="384">
                  <c:v>74744.283150000003</c:v>
                </c:pt>
                <c:pt idx="385">
                  <c:v>90144.161399999997</c:v>
                </c:pt>
                <c:pt idx="386">
                  <c:v>97826.808799999999</c:v>
                </c:pt>
                <c:pt idx="387">
                  <c:v>62795.979149999999</c:v>
                </c:pt>
                <c:pt idx="388">
                  <c:v>66550.989830000006</c:v>
                </c:pt>
                <c:pt idx="389">
                  <c:v>154670.89069999999</c:v>
                </c:pt>
                <c:pt idx="390">
                  <c:v>158722.10560000001</c:v>
                </c:pt>
                <c:pt idx="391">
                  <c:v>78092.276920000004</c:v>
                </c:pt>
                <c:pt idx="392">
                  <c:v>91830.402040000001</c:v>
                </c:pt>
                <c:pt idx="393">
                  <c:v>76992.935679999995</c:v>
                </c:pt>
                <c:pt idx="394">
                  <c:v>59897.715880000003</c:v>
                </c:pt>
                <c:pt idx="395">
                  <c:v>57310.194040000002</c:v>
                </c:pt>
                <c:pt idx="396">
                  <c:v>134540.2145</c:v>
                </c:pt>
                <c:pt idx="397">
                  <c:v>200193.61199999999</c:v>
                </c:pt>
                <c:pt idx="398">
                  <c:v>171469.93049999999</c:v>
                </c:pt>
                <c:pt idx="399">
                  <c:v>151737.2188</c:v>
                </c:pt>
                <c:pt idx="400">
                  <c:v>102072.4434</c:v>
                </c:pt>
                <c:pt idx="401">
                  <c:v>82514.105119999993</c:v>
                </c:pt>
                <c:pt idx="402">
                  <c:v>46211.332459999998</c:v>
                </c:pt>
                <c:pt idx="403">
                  <c:v>85730.414810000002</c:v>
                </c:pt>
                <c:pt idx="404">
                  <c:v>105918.2933</c:v>
                </c:pt>
                <c:pt idx="405">
                  <c:v>73041.660870000007</c:v>
                </c:pt>
                <c:pt idx="406">
                  <c:v>97908.547099999996</c:v>
                </c:pt>
                <c:pt idx="407">
                  <c:v>138667.41589999999</c:v>
                </c:pt>
                <c:pt idx="408">
                  <c:v>162162.1035</c:v>
                </c:pt>
                <c:pt idx="409">
                  <c:v>138520.1268</c:v>
                </c:pt>
                <c:pt idx="410">
                  <c:v>358597.42849999998</c:v>
                </c:pt>
                <c:pt idx="411">
                  <c:v>424009.88250000001</c:v>
                </c:pt>
                <c:pt idx="412">
                  <c:v>203861.4724</c:v>
                </c:pt>
                <c:pt idx="413">
                  <c:v>220506.20929999999</c:v>
                </c:pt>
                <c:pt idx="414">
                  <c:v>139935.93700000001</c:v>
                </c:pt>
                <c:pt idx="415">
                  <c:v>161064.75229999999</c:v>
                </c:pt>
                <c:pt idx="416">
                  <c:v>144328.54519999999</c:v>
                </c:pt>
                <c:pt idx="417">
                  <c:v>293071.75919999997</c:v>
                </c:pt>
                <c:pt idx="418">
                  <c:v>267782.15399999998</c:v>
                </c:pt>
                <c:pt idx="419">
                  <c:v>136052.68840000001</c:v>
                </c:pt>
                <c:pt idx="420">
                  <c:v>86703.31409</c:v>
                </c:pt>
                <c:pt idx="421">
                  <c:v>95474.357369999998</c:v>
                </c:pt>
                <c:pt idx="422">
                  <c:v>198431.6275</c:v>
                </c:pt>
                <c:pt idx="423">
                  <c:v>157291.734</c:v>
                </c:pt>
                <c:pt idx="424">
                  <c:v>307540.6752</c:v>
                </c:pt>
                <c:pt idx="425">
                  <c:v>350898.7635</c:v>
                </c:pt>
                <c:pt idx="426">
                  <c:v>256701.54269999999</c:v>
                </c:pt>
                <c:pt idx="427">
                  <c:v>234705.59280000001</c:v>
                </c:pt>
                <c:pt idx="428">
                  <c:v>249380.56539999999</c:v>
                </c:pt>
                <c:pt idx="429">
                  <c:v>258211.4442</c:v>
                </c:pt>
                <c:pt idx="430">
                  <c:v>145975.8339</c:v>
                </c:pt>
                <c:pt idx="431">
                  <c:v>269239.85259999998</c:v>
                </c:pt>
                <c:pt idx="432">
                  <c:v>306920.21159999998</c:v>
                </c:pt>
                <c:pt idx="433">
                  <c:v>122106.7956</c:v>
                </c:pt>
                <c:pt idx="434">
                  <c:v>117661.28079999999</c:v>
                </c:pt>
                <c:pt idx="435">
                  <c:v>62499.799169999998</c:v>
                </c:pt>
                <c:pt idx="436">
                  <c:v>57063.984120000001</c:v>
                </c:pt>
                <c:pt idx="437">
                  <c:v>48008.482839999997</c:v>
                </c:pt>
                <c:pt idx="438">
                  <c:v>117446.8391</c:v>
                </c:pt>
                <c:pt idx="439">
                  <c:v>150591.54790000001</c:v>
                </c:pt>
                <c:pt idx="440">
                  <c:v>67152.474950000003</c:v>
                </c:pt>
                <c:pt idx="441">
                  <c:v>80635.289250000002</c:v>
                </c:pt>
                <c:pt idx="442">
                  <c:v>50669.6371</c:v>
                </c:pt>
                <c:pt idx="443">
                  <c:v>48648.992660000004</c:v>
                </c:pt>
                <c:pt idx="444">
                  <c:v>43213.177620000002</c:v>
                </c:pt>
                <c:pt idx="445">
                  <c:v>96881.018089999998</c:v>
                </c:pt>
                <c:pt idx="446">
                  <c:v>121360.8851</c:v>
                </c:pt>
                <c:pt idx="447">
                  <c:v>66954.366370000003</c:v>
                </c:pt>
                <c:pt idx="448">
                  <c:v>81342.150760000004</c:v>
                </c:pt>
                <c:pt idx="449">
                  <c:v>125060.70789999999</c:v>
                </c:pt>
                <c:pt idx="450">
                  <c:v>253218.83119999999</c:v>
                </c:pt>
                <c:pt idx="451">
                  <c:v>229184.4719</c:v>
                </c:pt>
                <c:pt idx="452">
                  <c:v>354191.35100000002</c:v>
                </c:pt>
                <c:pt idx="453">
                  <c:v>459484.6666</c:v>
                </c:pt>
                <c:pt idx="454">
                  <c:v>224102.8885</c:v>
                </c:pt>
                <c:pt idx="455">
                  <c:v>215203.5588</c:v>
                </c:pt>
                <c:pt idx="456">
                  <c:v>355534.91200000001</c:v>
                </c:pt>
                <c:pt idx="457">
                  <c:v>498894.34389999998</c:v>
                </c:pt>
                <c:pt idx="458">
                  <c:v>715032.1899</c:v>
                </c:pt>
                <c:pt idx="459">
                  <c:v>510289.2156</c:v>
                </c:pt>
                <c:pt idx="460">
                  <c:v>400302.03950000001</c:v>
                </c:pt>
                <c:pt idx="461">
                  <c:v>135578.2034</c:v>
                </c:pt>
                <c:pt idx="462">
                  <c:v>182466.25520000001</c:v>
                </c:pt>
                <c:pt idx="463">
                  <c:v>176814.20259999999</c:v>
                </c:pt>
                <c:pt idx="464">
                  <c:v>100917.6716</c:v>
                </c:pt>
                <c:pt idx="465">
                  <c:v>74690.672730000006</c:v>
                </c:pt>
                <c:pt idx="466">
                  <c:v>114067.07709999999</c:v>
                </c:pt>
                <c:pt idx="467">
                  <c:v>126507.8009</c:v>
                </c:pt>
                <c:pt idx="468">
                  <c:v>79648.629390000002</c:v>
                </c:pt>
                <c:pt idx="469">
                  <c:v>83137.432430000001</c:v>
                </c:pt>
                <c:pt idx="470">
                  <c:v>40776.02706</c:v>
                </c:pt>
                <c:pt idx="471">
                  <c:v>58278.457929999997</c:v>
                </c:pt>
                <c:pt idx="472">
                  <c:v>50000.101439999999</c:v>
                </c:pt>
                <c:pt idx="473">
                  <c:v>103911.9191</c:v>
                </c:pt>
                <c:pt idx="474">
                  <c:v>132843.22260000001</c:v>
                </c:pt>
                <c:pt idx="475">
                  <c:v>62786.611279999997</c:v>
                </c:pt>
                <c:pt idx="476">
                  <c:v>57233.406640000001</c:v>
                </c:pt>
                <c:pt idx="477">
                  <c:v>56874.345459999997</c:v>
                </c:pt>
                <c:pt idx="478">
                  <c:v>132737.73699999999</c:v>
                </c:pt>
                <c:pt idx="479">
                  <c:v>60310.338949999998</c:v>
                </c:pt>
                <c:pt idx="480">
                  <c:v>343587.0085</c:v>
                </c:pt>
                <c:pt idx="481">
                  <c:v>496882.315</c:v>
                </c:pt>
                <c:pt idx="482">
                  <c:v>200369.82990000001</c:v>
                </c:pt>
                <c:pt idx="483">
                  <c:v>194028.0618</c:v>
                </c:pt>
                <c:pt idx="484">
                  <c:v>190560.57920000001</c:v>
                </c:pt>
                <c:pt idx="485">
                  <c:v>198985.3996</c:v>
                </c:pt>
                <c:pt idx="486">
                  <c:v>385482.87199999997</c:v>
                </c:pt>
                <c:pt idx="487">
                  <c:v>499703.41470000002</c:v>
                </c:pt>
                <c:pt idx="488">
                  <c:v>461667.00390000001</c:v>
                </c:pt>
                <c:pt idx="489">
                  <c:v>259541.60870000001</c:v>
                </c:pt>
                <c:pt idx="490">
                  <c:v>320309.27439999999</c:v>
                </c:pt>
                <c:pt idx="491">
                  <c:v>239922.9982</c:v>
                </c:pt>
                <c:pt idx="492">
                  <c:v>224994.19510000001</c:v>
                </c:pt>
                <c:pt idx="493">
                  <c:v>117197.97169999999</c:v>
                </c:pt>
                <c:pt idx="494">
                  <c:v>330589.1998</c:v>
                </c:pt>
                <c:pt idx="495">
                  <c:v>389972.11979999999</c:v>
                </c:pt>
                <c:pt idx="496">
                  <c:v>166536.00030000001</c:v>
                </c:pt>
                <c:pt idx="497">
                  <c:v>198442.91269999999</c:v>
                </c:pt>
                <c:pt idx="498">
                  <c:v>193182.15059999999</c:v>
                </c:pt>
                <c:pt idx="499">
                  <c:v>166403.12700000001</c:v>
                </c:pt>
                <c:pt idx="500">
                  <c:v>149178.60149999999</c:v>
                </c:pt>
                <c:pt idx="501">
                  <c:v>380592.57760000002</c:v>
                </c:pt>
                <c:pt idx="502">
                  <c:v>413700.1789</c:v>
                </c:pt>
                <c:pt idx="503">
                  <c:v>177159.67310000001</c:v>
                </c:pt>
                <c:pt idx="504">
                  <c:v>196420.7635</c:v>
                </c:pt>
                <c:pt idx="505">
                  <c:v>137940.87220000001</c:v>
                </c:pt>
                <c:pt idx="506">
                  <c:v>166176.2838</c:v>
                </c:pt>
                <c:pt idx="507">
                  <c:v>84604.377569999997</c:v>
                </c:pt>
                <c:pt idx="508">
                  <c:v>321821.02029999997</c:v>
                </c:pt>
                <c:pt idx="509">
                  <c:v>418715.4106</c:v>
                </c:pt>
                <c:pt idx="510">
                  <c:v>169541.2659</c:v>
                </c:pt>
                <c:pt idx="511">
                  <c:v>256434.5099</c:v>
                </c:pt>
                <c:pt idx="512">
                  <c:v>199385.9124</c:v>
                </c:pt>
                <c:pt idx="513">
                  <c:v>243554.2243</c:v>
                </c:pt>
                <c:pt idx="514">
                  <c:v>217746.0129</c:v>
                </c:pt>
                <c:pt idx="515">
                  <c:v>472160.75209999998</c:v>
                </c:pt>
                <c:pt idx="516">
                  <c:v>546135.46239999996</c:v>
                </c:pt>
                <c:pt idx="517">
                  <c:v>264637.3653</c:v>
                </c:pt>
                <c:pt idx="518">
                  <c:v>440905.9987</c:v>
                </c:pt>
                <c:pt idx="519">
                  <c:v>334318.89779999998</c:v>
                </c:pt>
                <c:pt idx="520">
                  <c:v>269835.82860000001</c:v>
                </c:pt>
                <c:pt idx="521">
                  <c:v>201146.48929999999</c:v>
                </c:pt>
                <c:pt idx="522">
                  <c:v>293461.08390000003</c:v>
                </c:pt>
                <c:pt idx="523">
                  <c:v>349413.0098</c:v>
                </c:pt>
                <c:pt idx="524">
                  <c:v>179602.91519999999</c:v>
                </c:pt>
                <c:pt idx="525">
                  <c:v>109810.5457</c:v>
                </c:pt>
                <c:pt idx="526">
                  <c:v>76956.92035</c:v>
                </c:pt>
                <c:pt idx="527">
                  <c:v>71199.588399999993</c:v>
                </c:pt>
                <c:pt idx="528">
                  <c:v>68988.346669999999</c:v>
                </c:pt>
                <c:pt idx="529">
                  <c:v>155156.8792</c:v>
                </c:pt>
                <c:pt idx="530">
                  <c:v>185109.52309999999</c:v>
                </c:pt>
                <c:pt idx="531">
                  <c:v>83779.544009999998</c:v>
                </c:pt>
                <c:pt idx="532">
                  <c:v>149501.57449999999</c:v>
                </c:pt>
                <c:pt idx="533">
                  <c:v>100477.2968</c:v>
                </c:pt>
                <c:pt idx="534">
                  <c:v>89072.705350000004</c:v>
                </c:pt>
                <c:pt idx="535">
                  <c:v>78746.595860000001</c:v>
                </c:pt>
                <c:pt idx="536">
                  <c:v>141913.3824</c:v>
                </c:pt>
                <c:pt idx="537">
                  <c:v>169304.27830000001</c:v>
                </c:pt>
                <c:pt idx="538">
                  <c:v>89512.242840000006</c:v>
                </c:pt>
                <c:pt idx="539">
                  <c:v>85984.075339999996</c:v>
                </c:pt>
                <c:pt idx="540">
                  <c:v>64956.462079999998</c:v>
                </c:pt>
                <c:pt idx="541">
                  <c:v>106613.4328</c:v>
                </c:pt>
                <c:pt idx="542">
                  <c:v>183843.8173</c:v>
                </c:pt>
                <c:pt idx="543">
                  <c:v>319579.7941</c:v>
                </c:pt>
                <c:pt idx="544">
                  <c:v>369245.75870000001</c:v>
                </c:pt>
                <c:pt idx="545">
                  <c:v>185648.49110000001</c:v>
                </c:pt>
                <c:pt idx="546">
                  <c:v>165557.76180000001</c:v>
                </c:pt>
                <c:pt idx="547">
                  <c:v>212465.08319999999</c:v>
                </c:pt>
                <c:pt idx="548">
                  <c:v>305231.9081</c:v>
                </c:pt>
                <c:pt idx="549">
                  <c:v>250481.6177</c:v>
                </c:pt>
                <c:pt idx="550">
                  <c:v>268410.48070000001</c:v>
                </c:pt>
                <c:pt idx="551">
                  <c:v>316365.4987</c:v>
                </c:pt>
                <c:pt idx="552">
                  <c:v>156873.04370000001</c:v>
                </c:pt>
                <c:pt idx="553">
                  <c:v>173987.75150000001</c:v>
                </c:pt>
                <c:pt idx="554">
                  <c:v>135753.766</c:v>
                </c:pt>
                <c:pt idx="555">
                  <c:v>84426.509409999999</c:v>
                </c:pt>
                <c:pt idx="556">
                  <c:v>70815.190289999999</c:v>
                </c:pt>
                <c:pt idx="557">
                  <c:v>125983.15180000001</c:v>
                </c:pt>
                <c:pt idx="558">
                  <c:v>142378.18400000001</c:v>
                </c:pt>
                <c:pt idx="559">
                  <c:v>57427.680710000001</c:v>
                </c:pt>
                <c:pt idx="560">
                  <c:v>63331.330999999998</c:v>
                </c:pt>
                <c:pt idx="561">
                  <c:v>51241.028550000003</c:v>
                </c:pt>
                <c:pt idx="562">
                  <c:v>80326.44081</c:v>
                </c:pt>
                <c:pt idx="563">
                  <c:v>71912.565730000002</c:v>
                </c:pt>
                <c:pt idx="564">
                  <c:v>119204.3095</c:v>
                </c:pt>
                <c:pt idx="565">
                  <c:v>129441.2787</c:v>
                </c:pt>
                <c:pt idx="566">
                  <c:v>77645.749939999994</c:v>
                </c:pt>
                <c:pt idx="567">
                  <c:v>69926.65036</c:v>
                </c:pt>
                <c:pt idx="568">
                  <c:v>71973.044299999994</c:v>
                </c:pt>
                <c:pt idx="569">
                  <c:v>44304.898359999999</c:v>
                </c:pt>
                <c:pt idx="570">
                  <c:v>66799.723729999998</c:v>
                </c:pt>
                <c:pt idx="571">
                  <c:v>125689.5928</c:v>
                </c:pt>
                <c:pt idx="572">
                  <c:v>138624.94500000001</c:v>
                </c:pt>
                <c:pt idx="573">
                  <c:v>81715.045329999994</c:v>
                </c:pt>
                <c:pt idx="574">
                  <c:v>86842.861359999995</c:v>
                </c:pt>
                <c:pt idx="575">
                  <c:v>56976.785279999996</c:v>
                </c:pt>
                <c:pt idx="576">
                  <c:v>53433.668030000001</c:v>
                </c:pt>
                <c:pt idx="577">
                  <c:v>55134.081819999999</c:v>
                </c:pt>
                <c:pt idx="578">
                  <c:v>145033.61079999999</c:v>
                </c:pt>
                <c:pt idx="579">
                  <c:v>173306.90650000001</c:v>
                </c:pt>
                <c:pt idx="580">
                  <c:v>88154.338709999996</c:v>
                </c:pt>
                <c:pt idx="581">
                  <c:v>81142.027849999999</c:v>
                </c:pt>
                <c:pt idx="582">
                  <c:v>77672.88278</c:v>
                </c:pt>
                <c:pt idx="583">
                  <c:v>75483.422550000003</c:v>
                </c:pt>
                <c:pt idx="584">
                  <c:v>74354.570099999997</c:v>
                </c:pt>
                <c:pt idx="585">
                  <c:v>120326.8763</c:v>
                </c:pt>
                <c:pt idx="586">
                  <c:v>131867.99350000001</c:v>
                </c:pt>
                <c:pt idx="587">
                  <c:v>75504.002739999996</c:v>
                </c:pt>
                <c:pt idx="588">
                  <c:v>69968.077699999994</c:v>
                </c:pt>
                <c:pt idx="589">
                  <c:v>60187.14905</c:v>
                </c:pt>
                <c:pt idx="590">
                  <c:v>44698.700750000004</c:v>
                </c:pt>
                <c:pt idx="591">
                  <c:v>39463.409059999998</c:v>
                </c:pt>
                <c:pt idx="592">
                  <c:v>85794.096900000004</c:v>
                </c:pt>
                <c:pt idx="593">
                  <c:v>117288.0101</c:v>
                </c:pt>
                <c:pt idx="594">
                  <c:v>71056.061000000002</c:v>
                </c:pt>
                <c:pt idx="595">
                  <c:v>64394.07445</c:v>
                </c:pt>
                <c:pt idx="596">
                  <c:v>35165.97208</c:v>
                </c:pt>
                <c:pt idx="597">
                  <c:v>23234.183199999999</c:v>
                </c:pt>
                <c:pt idx="598">
                  <c:v>24754.957180000001</c:v>
                </c:pt>
                <c:pt idx="599">
                  <c:v>76691.283030000006</c:v>
                </c:pt>
                <c:pt idx="600">
                  <c:v>102231.2118</c:v>
                </c:pt>
                <c:pt idx="601">
                  <c:v>56974.868029999998</c:v>
                </c:pt>
                <c:pt idx="602">
                  <c:v>59442.731119999997</c:v>
                </c:pt>
                <c:pt idx="603">
                  <c:v>217683.36230000001</c:v>
                </c:pt>
                <c:pt idx="604">
                  <c:v>275458.80690000003</c:v>
                </c:pt>
                <c:pt idx="605">
                  <c:v>228731.86550000001</c:v>
                </c:pt>
                <c:pt idx="606">
                  <c:v>387639.12</c:v>
                </c:pt>
                <c:pt idx="607">
                  <c:v>461188.0049</c:v>
                </c:pt>
                <c:pt idx="608">
                  <c:v>202249.67720000001</c:v>
                </c:pt>
                <c:pt idx="609">
                  <c:v>332559.76500000001</c:v>
                </c:pt>
                <c:pt idx="610">
                  <c:v>384806.77159999998</c:v>
                </c:pt>
                <c:pt idx="611">
                  <c:v>345776.25030000001</c:v>
                </c:pt>
                <c:pt idx="612">
                  <c:v>271551.09509999998</c:v>
                </c:pt>
                <c:pt idx="613">
                  <c:v>340440.20549999998</c:v>
                </c:pt>
                <c:pt idx="614">
                  <c:v>364416.7316</c:v>
                </c:pt>
                <c:pt idx="615">
                  <c:v>164719.60449999999</c:v>
                </c:pt>
                <c:pt idx="616">
                  <c:v>178921.0993</c:v>
                </c:pt>
                <c:pt idx="617">
                  <c:v>70286.997810000001</c:v>
                </c:pt>
                <c:pt idx="618">
                  <c:v>76013.677899999995</c:v>
                </c:pt>
                <c:pt idx="619">
                  <c:v>48406.787149999996</c:v>
                </c:pt>
                <c:pt idx="620">
                  <c:v>85940.026939999996</c:v>
                </c:pt>
                <c:pt idx="621">
                  <c:v>57381.751450000003</c:v>
                </c:pt>
                <c:pt idx="622">
                  <c:v>32479.79639</c:v>
                </c:pt>
                <c:pt idx="623">
                  <c:v>52160.183929999999</c:v>
                </c:pt>
                <c:pt idx="624">
                  <c:v>51002.839569999996</c:v>
                </c:pt>
                <c:pt idx="625">
                  <c:v>30194.715960000001</c:v>
                </c:pt>
                <c:pt idx="626">
                  <c:v>29751.222610000001</c:v>
                </c:pt>
                <c:pt idx="627">
                  <c:v>68504.639439999999</c:v>
                </c:pt>
                <c:pt idx="628">
                  <c:v>68996.561759999997</c:v>
                </c:pt>
                <c:pt idx="629">
                  <c:v>41855.928760000003</c:v>
                </c:pt>
                <c:pt idx="630">
                  <c:v>44303.466489999999</c:v>
                </c:pt>
                <c:pt idx="631">
                  <c:v>46599.298130000003</c:v>
                </c:pt>
                <c:pt idx="632">
                  <c:v>125182.75719999999</c:v>
                </c:pt>
                <c:pt idx="633">
                  <c:v>150036.80499999999</c:v>
                </c:pt>
                <c:pt idx="634">
                  <c:v>368037.69189999998</c:v>
                </c:pt>
                <c:pt idx="635">
                  <c:v>351319.63809999998</c:v>
                </c:pt>
                <c:pt idx="636">
                  <c:v>163289.93669999999</c:v>
                </c:pt>
                <c:pt idx="637">
                  <c:v>190892.459</c:v>
                </c:pt>
                <c:pt idx="638">
                  <c:v>143082.13329999999</c:v>
                </c:pt>
                <c:pt idx="639">
                  <c:v>323548.78529999999</c:v>
                </c:pt>
                <c:pt idx="640">
                  <c:v>402312.33319999999</c:v>
                </c:pt>
                <c:pt idx="641">
                  <c:v>393635.17489999998</c:v>
                </c:pt>
                <c:pt idx="642">
                  <c:v>451100.0601</c:v>
                </c:pt>
                <c:pt idx="643">
                  <c:v>202902.6249</c:v>
                </c:pt>
                <c:pt idx="644">
                  <c:v>294557.64640000003</c:v>
                </c:pt>
                <c:pt idx="645">
                  <c:v>221618.32819999999</c:v>
                </c:pt>
                <c:pt idx="646">
                  <c:v>63968.38248</c:v>
                </c:pt>
                <c:pt idx="647">
                  <c:v>59609.544710000002</c:v>
                </c:pt>
                <c:pt idx="648">
                  <c:v>126588.253</c:v>
                </c:pt>
                <c:pt idx="649">
                  <c:v>119755.0116</c:v>
                </c:pt>
                <c:pt idx="650">
                  <c:v>57413.410479999999</c:v>
                </c:pt>
                <c:pt idx="651">
                  <c:v>57749.136939999997</c:v>
                </c:pt>
                <c:pt idx="652">
                  <c:v>40140.820030000003</c:v>
                </c:pt>
                <c:pt idx="653">
                  <c:v>42195.817360000001</c:v>
                </c:pt>
                <c:pt idx="654">
                  <c:v>53490.797469999998</c:v>
                </c:pt>
                <c:pt idx="655">
                  <c:v>110809.3158</c:v>
                </c:pt>
                <c:pt idx="656">
                  <c:v>111527.0135</c:v>
                </c:pt>
                <c:pt idx="657">
                  <c:v>59808.13867</c:v>
                </c:pt>
                <c:pt idx="658">
                  <c:v>55166.22623</c:v>
                </c:pt>
                <c:pt idx="659">
                  <c:v>42054.680469999999</c:v>
                </c:pt>
                <c:pt idx="660">
                  <c:v>53678.179109999997</c:v>
                </c:pt>
                <c:pt idx="661">
                  <c:v>55930.168640000004</c:v>
                </c:pt>
                <c:pt idx="662">
                  <c:v>185771.00150000001</c:v>
                </c:pt>
                <c:pt idx="663">
                  <c:v>253116.91320000001</c:v>
                </c:pt>
                <c:pt idx="664">
                  <c:v>118618.4537</c:v>
                </c:pt>
                <c:pt idx="665">
                  <c:v>123320.784</c:v>
                </c:pt>
                <c:pt idx="666">
                  <c:v>117051.2772</c:v>
                </c:pt>
                <c:pt idx="667">
                  <c:v>159299.98910000001</c:v>
                </c:pt>
                <c:pt idx="668">
                  <c:v>119047.4099</c:v>
                </c:pt>
                <c:pt idx="669">
                  <c:v>285081.9743</c:v>
                </c:pt>
                <c:pt idx="670">
                  <c:v>391656.21260000003</c:v>
                </c:pt>
                <c:pt idx="671">
                  <c:v>274814.7781</c:v>
                </c:pt>
                <c:pt idx="672">
                  <c:v>269555.02309999999</c:v>
                </c:pt>
                <c:pt idx="673">
                  <c:v>192001.03460000001</c:v>
                </c:pt>
                <c:pt idx="674">
                  <c:v>201367.78700000001</c:v>
                </c:pt>
                <c:pt idx="675">
                  <c:v>111874.55899999999</c:v>
                </c:pt>
                <c:pt idx="676">
                  <c:v>214540.33309999999</c:v>
                </c:pt>
                <c:pt idx="677">
                  <c:v>280264.24449999997</c:v>
                </c:pt>
                <c:pt idx="678">
                  <c:v>134136.72870000001</c:v>
                </c:pt>
                <c:pt idx="679">
                  <c:v>94243.465530000001</c:v>
                </c:pt>
                <c:pt idx="680">
                  <c:v>131436.1979</c:v>
                </c:pt>
                <c:pt idx="681">
                  <c:v>147893.94149999999</c:v>
                </c:pt>
                <c:pt idx="682">
                  <c:v>140238.39050000001</c:v>
                </c:pt>
                <c:pt idx="683">
                  <c:v>358183.77399999998</c:v>
                </c:pt>
                <c:pt idx="684">
                  <c:v>377937.13870000001</c:v>
                </c:pt>
                <c:pt idx="685">
                  <c:v>168729.96239999999</c:v>
                </c:pt>
                <c:pt idx="686">
                  <c:v>177192.5698</c:v>
                </c:pt>
                <c:pt idx="687">
                  <c:v>152368.74909999999</c:v>
                </c:pt>
                <c:pt idx="688">
                  <c:v>147471.80489999999</c:v>
                </c:pt>
                <c:pt idx="689">
                  <c:v>145697.152</c:v>
                </c:pt>
                <c:pt idx="690">
                  <c:v>301033.9865</c:v>
                </c:pt>
                <c:pt idx="691">
                  <c:v>309518.07209999999</c:v>
                </c:pt>
                <c:pt idx="692">
                  <c:v>152504.6317</c:v>
                </c:pt>
                <c:pt idx="693">
                  <c:v>79711.583410000007</c:v>
                </c:pt>
                <c:pt idx="694">
                  <c:v>111021.37910000001</c:v>
                </c:pt>
                <c:pt idx="695">
                  <c:v>243161.2592</c:v>
                </c:pt>
                <c:pt idx="696">
                  <c:v>311443.18119999999</c:v>
                </c:pt>
                <c:pt idx="697">
                  <c:v>375876.0134</c:v>
                </c:pt>
                <c:pt idx="698">
                  <c:v>434639.65899999999</c:v>
                </c:pt>
                <c:pt idx="699">
                  <c:v>238637.81640000001</c:v>
                </c:pt>
                <c:pt idx="700">
                  <c:v>260653.66699999999</c:v>
                </c:pt>
                <c:pt idx="701">
                  <c:v>262394.78000000003</c:v>
                </c:pt>
                <c:pt idx="702">
                  <c:v>248437.7113</c:v>
                </c:pt>
                <c:pt idx="703">
                  <c:v>201048.83050000001</c:v>
                </c:pt>
                <c:pt idx="704">
                  <c:v>317690.76089999999</c:v>
                </c:pt>
                <c:pt idx="705">
                  <c:v>378527.8726</c:v>
                </c:pt>
                <c:pt idx="706">
                  <c:v>195425.39110000001</c:v>
                </c:pt>
                <c:pt idx="707">
                  <c:v>90441.603369999997</c:v>
                </c:pt>
                <c:pt idx="708">
                  <c:v>117649.0006</c:v>
                </c:pt>
                <c:pt idx="709">
                  <c:v>141285.39550000001</c:v>
                </c:pt>
                <c:pt idx="710">
                  <c:v>133183.6937</c:v>
                </c:pt>
                <c:pt idx="711">
                  <c:v>229672.25630000001</c:v>
                </c:pt>
                <c:pt idx="712">
                  <c:v>333488.79790000001</c:v>
                </c:pt>
                <c:pt idx="713">
                  <c:v>185422.88560000001</c:v>
                </c:pt>
                <c:pt idx="714">
                  <c:v>173833.13320000001</c:v>
                </c:pt>
                <c:pt idx="715">
                  <c:v>220271.72140000001</c:v>
                </c:pt>
                <c:pt idx="716">
                  <c:v>234468.07120000001</c:v>
                </c:pt>
                <c:pt idx="717">
                  <c:v>213778.13810000001</c:v>
                </c:pt>
                <c:pt idx="718">
                  <c:v>273563.0148</c:v>
                </c:pt>
                <c:pt idx="719">
                  <c:v>337506.78840000002</c:v>
                </c:pt>
                <c:pt idx="720">
                  <c:v>155312.78390000001</c:v>
                </c:pt>
                <c:pt idx="721">
                  <c:v>289243.38309999998</c:v>
                </c:pt>
                <c:pt idx="722">
                  <c:v>313125.33250000002</c:v>
                </c:pt>
                <c:pt idx="723">
                  <c:v>268330.39270000003</c:v>
                </c:pt>
                <c:pt idx="724">
                  <c:v>392228.13799999998</c:v>
                </c:pt>
                <c:pt idx="725">
                  <c:v>133728.98370000001</c:v>
                </c:pt>
                <c:pt idx="726">
                  <c:v>82778.444050000006</c:v>
                </c:pt>
                <c:pt idx="727">
                  <c:v>69522.836970000004</c:v>
                </c:pt>
                <c:pt idx="728">
                  <c:v>133021.27280000001</c:v>
                </c:pt>
                <c:pt idx="729">
                  <c:v>161267.52059999999</c:v>
                </c:pt>
                <c:pt idx="730">
                  <c:v>208583.21799999999</c:v>
                </c:pt>
                <c:pt idx="731">
                  <c:v>325457.52500000002</c:v>
                </c:pt>
                <c:pt idx="732">
                  <c:v>111650.2398</c:v>
                </c:pt>
                <c:pt idx="733">
                  <c:v>262421.2819</c:v>
                </c:pt>
                <c:pt idx="734">
                  <c:v>164527.53890000001</c:v>
                </c:pt>
                <c:pt idx="735">
                  <c:v>274990.14649999997</c:v>
                </c:pt>
                <c:pt idx="736">
                  <c:v>215737.84280000001</c:v>
                </c:pt>
                <c:pt idx="737">
                  <c:v>98646.982699999993</c:v>
                </c:pt>
                <c:pt idx="738">
                  <c:v>74401.215289999993</c:v>
                </c:pt>
                <c:pt idx="739">
                  <c:v>106592.34299999999</c:v>
                </c:pt>
                <c:pt idx="740">
                  <c:v>134629.65820000001</c:v>
                </c:pt>
                <c:pt idx="741">
                  <c:v>90773.653059999997</c:v>
                </c:pt>
                <c:pt idx="742">
                  <c:v>121373.06819999999</c:v>
                </c:pt>
                <c:pt idx="743">
                  <c:v>99445.557100000005</c:v>
                </c:pt>
                <c:pt idx="744">
                  <c:v>67587.546929999997</c:v>
                </c:pt>
                <c:pt idx="745">
                  <c:v>61685.935239999999</c:v>
                </c:pt>
                <c:pt idx="746">
                  <c:v>150006.92980000001</c:v>
                </c:pt>
                <c:pt idx="747">
                  <c:v>191287.3535</c:v>
                </c:pt>
                <c:pt idx="748">
                  <c:v>92595.46084</c:v>
                </c:pt>
                <c:pt idx="749">
                  <c:v>96947.05429</c:v>
                </c:pt>
                <c:pt idx="750">
                  <c:v>70512.894499999995</c:v>
                </c:pt>
                <c:pt idx="751">
                  <c:v>159590.4901</c:v>
                </c:pt>
                <c:pt idx="752">
                  <c:v>67046.273419999998</c:v>
                </c:pt>
                <c:pt idx="753">
                  <c:v>266949.23879999999</c:v>
                </c:pt>
                <c:pt idx="754">
                  <c:v>315272.22480000003</c:v>
                </c:pt>
                <c:pt idx="755">
                  <c:v>149138.9215</c:v>
                </c:pt>
                <c:pt idx="756">
                  <c:v>215171.03820000001</c:v>
                </c:pt>
                <c:pt idx="757">
                  <c:v>205197.89840000001</c:v>
                </c:pt>
                <c:pt idx="758">
                  <c:v>214452.24840000001</c:v>
                </c:pt>
                <c:pt idx="759">
                  <c:v>195767.9736</c:v>
                </c:pt>
                <c:pt idx="760">
                  <c:v>397984.32929999998</c:v>
                </c:pt>
                <c:pt idx="761">
                  <c:v>512603.10350000003</c:v>
                </c:pt>
                <c:pt idx="762">
                  <c:v>218104.06690000001</c:v>
                </c:pt>
                <c:pt idx="763">
                  <c:v>339004.33689999999</c:v>
                </c:pt>
                <c:pt idx="764">
                  <c:v>278116.36930000002</c:v>
                </c:pt>
                <c:pt idx="765">
                  <c:v>264159.30060000002</c:v>
                </c:pt>
                <c:pt idx="766">
                  <c:v>197778.13370000001</c:v>
                </c:pt>
                <c:pt idx="767">
                  <c:v>325749.00890000002</c:v>
                </c:pt>
                <c:pt idx="768">
                  <c:v>371561.97639999999</c:v>
                </c:pt>
                <c:pt idx="769">
                  <c:v>174581.67679999999</c:v>
                </c:pt>
                <c:pt idx="770">
                  <c:v>208489.3694</c:v>
                </c:pt>
                <c:pt idx="771">
                  <c:v>84495.166670000006</c:v>
                </c:pt>
                <c:pt idx="772">
                  <c:v>76661.250029999996</c:v>
                </c:pt>
                <c:pt idx="773">
                  <c:v>64034.940459999998</c:v>
                </c:pt>
                <c:pt idx="774">
                  <c:v>148839.9749</c:v>
                </c:pt>
                <c:pt idx="775">
                  <c:v>172541.5079</c:v>
                </c:pt>
                <c:pt idx="776">
                  <c:v>87991.663</c:v>
                </c:pt>
                <c:pt idx="777">
                  <c:v>123445.38159999999</c:v>
                </c:pt>
                <c:pt idx="778">
                  <c:v>77344.691869999995</c:v>
                </c:pt>
                <c:pt idx="779">
                  <c:v>158963.02489999999</c:v>
                </c:pt>
                <c:pt idx="780">
                  <c:v>69598.071150000003</c:v>
                </c:pt>
                <c:pt idx="781">
                  <c:v>161275.60219999999</c:v>
                </c:pt>
                <c:pt idx="782">
                  <c:v>325215.07679999998</c:v>
                </c:pt>
                <c:pt idx="783">
                  <c:v>96957.295840000006</c:v>
                </c:pt>
                <c:pt idx="784">
                  <c:v>85224.47709</c:v>
                </c:pt>
                <c:pt idx="785">
                  <c:v>54612.878839999998</c:v>
                </c:pt>
                <c:pt idx="786">
                  <c:v>81530.612380000006</c:v>
                </c:pt>
                <c:pt idx="787">
                  <c:v>160947.53260000001</c:v>
                </c:pt>
                <c:pt idx="788">
                  <c:v>188736.24739999999</c:v>
                </c:pt>
                <c:pt idx="789">
                  <c:v>215951.5079</c:v>
                </c:pt>
                <c:pt idx="790">
                  <c:v>134995.85449999999</c:v>
                </c:pt>
                <c:pt idx="791">
                  <c:v>163079.378</c:v>
                </c:pt>
                <c:pt idx="792">
                  <c:v>180828.6741</c:v>
                </c:pt>
                <c:pt idx="793">
                  <c:v>171196.1752</c:v>
                </c:pt>
                <c:pt idx="794">
                  <c:v>129719.0505</c:v>
                </c:pt>
                <c:pt idx="795">
                  <c:v>142127.6421</c:v>
                </c:pt>
                <c:pt idx="796">
                  <c:v>152124.40789999999</c:v>
                </c:pt>
                <c:pt idx="797">
                  <c:v>74132.787020000003</c:v>
                </c:pt>
                <c:pt idx="798">
                  <c:v>91143.028609999994</c:v>
                </c:pt>
                <c:pt idx="799">
                  <c:v>60528.093359999999</c:v>
                </c:pt>
                <c:pt idx="800">
                  <c:v>38340.599609999997</c:v>
                </c:pt>
                <c:pt idx="801">
                  <c:v>37453.006179999997</c:v>
                </c:pt>
                <c:pt idx="802">
                  <c:v>77997.045010000002</c:v>
                </c:pt>
                <c:pt idx="803">
                  <c:v>79752.282680000004</c:v>
                </c:pt>
                <c:pt idx="804">
                  <c:v>37155.588479999999</c:v>
                </c:pt>
                <c:pt idx="805">
                  <c:v>45046.513209999997</c:v>
                </c:pt>
                <c:pt idx="806">
                  <c:v>55489.332759999998</c:v>
                </c:pt>
                <c:pt idx="807">
                  <c:v>41893.303160000003</c:v>
                </c:pt>
                <c:pt idx="808">
                  <c:v>34348.50419</c:v>
                </c:pt>
                <c:pt idx="809">
                  <c:v>78276.831219999993</c:v>
                </c:pt>
                <c:pt idx="810">
                  <c:v>92851.402660000007</c:v>
                </c:pt>
                <c:pt idx="811">
                  <c:v>54845.789299999997</c:v>
                </c:pt>
                <c:pt idx="812">
                  <c:v>48037.799899999998</c:v>
                </c:pt>
                <c:pt idx="813">
                  <c:v>65905.723259999999</c:v>
                </c:pt>
                <c:pt idx="814">
                  <c:v>84870.051300000006</c:v>
                </c:pt>
                <c:pt idx="815">
                  <c:v>262459.50569999998</c:v>
                </c:pt>
                <c:pt idx="816">
                  <c:v>228124.39799999999</c:v>
                </c:pt>
                <c:pt idx="817">
                  <c:v>162929.4921</c:v>
                </c:pt>
                <c:pt idx="818">
                  <c:v>58359.832179999998</c:v>
                </c:pt>
                <c:pt idx="819">
                  <c:v>85605.331919999997</c:v>
                </c:pt>
                <c:pt idx="820">
                  <c:v>84836.414340000003</c:v>
                </c:pt>
                <c:pt idx="821">
                  <c:v>64308.914219999999</c:v>
                </c:pt>
                <c:pt idx="822">
                  <c:v>131168.48550000001</c:v>
                </c:pt>
                <c:pt idx="823">
                  <c:v>232410.198</c:v>
                </c:pt>
                <c:pt idx="824">
                  <c:v>195831.0975</c:v>
                </c:pt>
                <c:pt idx="825">
                  <c:v>90716.547890000002</c:v>
                </c:pt>
                <c:pt idx="826">
                  <c:v>131638.0196</c:v>
                </c:pt>
                <c:pt idx="827">
                  <c:v>81910.872619999995</c:v>
                </c:pt>
                <c:pt idx="828">
                  <c:v>54821.908510000001</c:v>
                </c:pt>
                <c:pt idx="829">
                  <c:v>155615.41940000001</c:v>
                </c:pt>
                <c:pt idx="830">
                  <c:v>264086.89380000002</c:v>
                </c:pt>
                <c:pt idx="831">
                  <c:v>272761.29749999999</c:v>
                </c:pt>
                <c:pt idx="832">
                  <c:v>104689.4279</c:v>
                </c:pt>
                <c:pt idx="833">
                  <c:v>131170.5969</c:v>
                </c:pt>
                <c:pt idx="834">
                  <c:v>123179.48940000001</c:v>
                </c:pt>
                <c:pt idx="835">
                  <c:v>124431.04640000001</c:v>
                </c:pt>
                <c:pt idx="836">
                  <c:v>162166.83600000001</c:v>
                </c:pt>
                <c:pt idx="837">
                  <c:v>354042.0232</c:v>
                </c:pt>
                <c:pt idx="838">
                  <c:v>327352.26140000002</c:v>
                </c:pt>
                <c:pt idx="839">
                  <c:v>164809.30300000001</c:v>
                </c:pt>
                <c:pt idx="840">
                  <c:v>151157.79430000001</c:v>
                </c:pt>
                <c:pt idx="841">
                  <c:v>126895.9365</c:v>
                </c:pt>
                <c:pt idx="842">
                  <c:v>166395.44579999999</c:v>
                </c:pt>
                <c:pt idx="843">
                  <c:v>167796.3548</c:v>
                </c:pt>
                <c:pt idx="844">
                  <c:v>351146.01699999999</c:v>
                </c:pt>
                <c:pt idx="845">
                  <c:v>420738.82179999998</c:v>
                </c:pt>
                <c:pt idx="846">
                  <c:v>186166.1508</c:v>
                </c:pt>
                <c:pt idx="847">
                  <c:v>251449.52960000001</c:v>
                </c:pt>
                <c:pt idx="848">
                  <c:v>280321.81069999997</c:v>
                </c:pt>
                <c:pt idx="849">
                  <c:v>313434.93329999998</c:v>
                </c:pt>
                <c:pt idx="850">
                  <c:v>257324.60310000001</c:v>
                </c:pt>
                <c:pt idx="851">
                  <c:v>455554.33600000001</c:v>
                </c:pt>
                <c:pt idx="852">
                  <c:v>556865.20330000005</c:v>
                </c:pt>
                <c:pt idx="853">
                  <c:v>354856.04489999998</c:v>
                </c:pt>
                <c:pt idx="854">
                  <c:v>283284.58130000002</c:v>
                </c:pt>
                <c:pt idx="855">
                  <c:v>297500.674</c:v>
                </c:pt>
                <c:pt idx="856">
                  <c:v>285968.4878</c:v>
                </c:pt>
                <c:pt idx="857">
                  <c:v>237946.63269999999</c:v>
                </c:pt>
                <c:pt idx="858">
                  <c:v>340851.50589999999</c:v>
                </c:pt>
                <c:pt idx="859">
                  <c:v>388187.60139999999</c:v>
                </c:pt>
                <c:pt idx="860">
                  <c:v>139178.9841</c:v>
                </c:pt>
                <c:pt idx="861">
                  <c:v>66400.303050000002</c:v>
                </c:pt>
                <c:pt idx="862">
                  <c:v>42723.524460000001</c:v>
                </c:pt>
                <c:pt idx="863">
                  <c:v>35014.39948</c:v>
                </c:pt>
                <c:pt idx="864">
                  <c:v>27210.406630000001</c:v>
                </c:pt>
                <c:pt idx="865">
                  <c:v>79840.088250000001</c:v>
                </c:pt>
                <c:pt idx="866">
                  <c:v>82484.44829</c:v>
                </c:pt>
                <c:pt idx="867">
                  <c:v>51497.23734</c:v>
                </c:pt>
                <c:pt idx="868">
                  <c:v>42871.832869999998</c:v>
                </c:pt>
                <c:pt idx="869">
                  <c:v>39104.6391</c:v>
                </c:pt>
                <c:pt idx="870">
                  <c:v>34406.750010000003</c:v>
                </c:pt>
                <c:pt idx="871">
                  <c:v>39403.658560000003</c:v>
                </c:pt>
                <c:pt idx="872">
                  <c:v>96830.902419999999</c:v>
                </c:pt>
                <c:pt idx="873">
                  <c:v>99380.3946</c:v>
                </c:pt>
                <c:pt idx="874">
                  <c:v>61656.181329999999</c:v>
                </c:pt>
                <c:pt idx="875">
                  <c:v>69163.557369999995</c:v>
                </c:pt>
                <c:pt idx="876">
                  <c:v>113112.86500000001</c:v>
                </c:pt>
                <c:pt idx="877">
                  <c:v>253686.30249999999</c:v>
                </c:pt>
                <c:pt idx="878">
                  <c:v>210305.29190000001</c:v>
                </c:pt>
                <c:pt idx="879">
                  <c:v>364087.42430000001</c:v>
                </c:pt>
                <c:pt idx="880">
                  <c:v>397480.36949999997</c:v>
                </c:pt>
                <c:pt idx="881">
                  <c:v>204028.17679999999</c:v>
                </c:pt>
                <c:pt idx="882">
                  <c:v>172797.9351</c:v>
                </c:pt>
                <c:pt idx="883">
                  <c:v>258970.65410000001</c:v>
                </c:pt>
                <c:pt idx="884">
                  <c:v>368789.57260000001</c:v>
                </c:pt>
                <c:pt idx="885">
                  <c:v>278071.38660000003</c:v>
                </c:pt>
                <c:pt idx="886">
                  <c:v>373959.36200000002</c:v>
                </c:pt>
                <c:pt idx="887">
                  <c:v>402057.25290000002</c:v>
                </c:pt>
                <c:pt idx="888">
                  <c:v>205719.45319999999</c:v>
                </c:pt>
                <c:pt idx="889">
                  <c:v>177626.95009999999</c:v>
                </c:pt>
                <c:pt idx="890">
                  <c:v>70441.90741</c:v>
                </c:pt>
                <c:pt idx="891">
                  <c:v>162923.84959999999</c:v>
                </c:pt>
                <c:pt idx="892">
                  <c:v>138752.5276</c:v>
                </c:pt>
                <c:pt idx="893">
                  <c:v>252458.2622</c:v>
                </c:pt>
                <c:pt idx="894">
                  <c:v>293917.85249999998</c:v>
                </c:pt>
                <c:pt idx="895">
                  <c:v>138350.12179999999</c:v>
                </c:pt>
                <c:pt idx="896">
                  <c:v>130067.27559999999</c:v>
                </c:pt>
                <c:pt idx="897">
                  <c:v>107168.6611</c:v>
                </c:pt>
                <c:pt idx="898">
                  <c:v>224030.55439999999</c:v>
                </c:pt>
                <c:pt idx="899">
                  <c:v>201918.22210000001</c:v>
                </c:pt>
                <c:pt idx="900">
                  <c:v>329344.2683</c:v>
                </c:pt>
                <c:pt idx="901">
                  <c:v>308642.97720000002</c:v>
                </c:pt>
                <c:pt idx="902">
                  <c:v>134472.40659999999</c:v>
                </c:pt>
                <c:pt idx="903">
                  <c:v>143809.7206</c:v>
                </c:pt>
                <c:pt idx="904">
                  <c:v>123252.1511</c:v>
                </c:pt>
                <c:pt idx="905">
                  <c:v>40067.151210000004</c:v>
                </c:pt>
                <c:pt idx="906">
                  <c:v>143752.73680000001</c:v>
                </c:pt>
                <c:pt idx="907">
                  <c:v>389904.0086</c:v>
                </c:pt>
                <c:pt idx="908">
                  <c:v>461280.7856</c:v>
                </c:pt>
                <c:pt idx="909">
                  <c:v>221578.69680000001</c:v>
                </c:pt>
                <c:pt idx="910">
                  <c:v>253702.223</c:v>
                </c:pt>
                <c:pt idx="911">
                  <c:v>200616.07620000001</c:v>
                </c:pt>
                <c:pt idx="912">
                  <c:v>211700.8132</c:v>
                </c:pt>
                <c:pt idx="913">
                  <c:v>282757.71139999997</c:v>
                </c:pt>
                <c:pt idx="914">
                  <c:v>479010.15669999999</c:v>
                </c:pt>
                <c:pt idx="915">
                  <c:v>454543.28580000001</c:v>
                </c:pt>
                <c:pt idx="916">
                  <c:v>242185.1807</c:v>
                </c:pt>
                <c:pt idx="917">
                  <c:v>281531.68560000003</c:v>
                </c:pt>
                <c:pt idx="918">
                  <c:v>219363.22010000001</c:v>
                </c:pt>
                <c:pt idx="919">
                  <c:v>204005.5822</c:v>
                </c:pt>
                <c:pt idx="920">
                  <c:v>69579.068459999995</c:v>
                </c:pt>
                <c:pt idx="921">
                  <c:v>87184.740030000001</c:v>
                </c:pt>
                <c:pt idx="922">
                  <c:v>78700.436050000004</c:v>
                </c:pt>
                <c:pt idx="923">
                  <c:v>39809.559090000002</c:v>
                </c:pt>
                <c:pt idx="924">
                  <c:v>45839.238770000004</c:v>
                </c:pt>
                <c:pt idx="925">
                  <c:v>36851.763749999998</c:v>
                </c:pt>
                <c:pt idx="926">
                  <c:v>33225.670469999997</c:v>
                </c:pt>
                <c:pt idx="927">
                  <c:v>30423.391459999999</c:v>
                </c:pt>
                <c:pt idx="928">
                  <c:v>80345.637659999993</c:v>
                </c:pt>
                <c:pt idx="929">
                  <c:v>95297.338629999998</c:v>
                </c:pt>
                <c:pt idx="930">
                  <c:v>45324.054530000001</c:v>
                </c:pt>
                <c:pt idx="931">
                  <c:v>51604.118410000003</c:v>
                </c:pt>
                <c:pt idx="932">
                  <c:v>37870.119030000002</c:v>
                </c:pt>
                <c:pt idx="933">
                  <c:v>42723.524460000001</c:v>
                </c:pt>
                <c:pt idx="934">
                  <c:v>35169.915809999999</c:v>
                </c:pt>
                <c:pt idx="935">
                  <c:v>61148.205009999998</c:v>
                </c:pt>
                <c:pt idx="936">
                  <c:v>77171.701799999995</c:v>
                </c:pt>
                <c:pt idx="937">
                  <c:v>40881.354910000002</c:v>
                </c:pt>
                <c:pt idx="938">
                  <c:v>43085.595009999997</c:v>
                </c:pt>
                <c:pt idx="939">
                  <c:v>43894.993430000002</c:v>
                </c:pt>
                <c:pt idx="940">
                  <c:v>67780.728889999999</c:v>
                </c:pt>
                <c:pt idx="941">
                  <c:v>51907.943149999999</c:v>
                </c:pt>
                <c:pt idx="942">
                  <c:v>93508.633889999997</c:v>
                </c:pt>
                <c:pt idx="943">
                  <c:v>95343.595509999999</c:v>
                </c:pt>
                <c:pt idx="944">
                  <c:v>59514.992330000001</c:v>
                </c:pt>
                <c:pt idx="945">
                  <c:v>65133.966200000003</c:v>
                </c:pt>
                <c:pt idx="946">
                  <c:v>70641.253719999993</c:v>
                </c:pt>
                <c:pt idx="947">
                  <c:v>48442.171479999997</c:v>
                </c:pt>
                <c:pt idx="948">
                  <c:v>46291.371919999998</c:v>
                </c:pt>
                <c:pt idx="949">
                  <c:v>73453.143290000007</c:v>
                </c:pt>
                <c:pt idx="950">
                  <c:v>71508.897949999999</c:v>
                </c:pt>
                <c:pt idx="951">
                  <c:v>30066.126179999999</c:v>
                </c:pt>
                <c:pt idx="952">
                  <c:v>37726.615899999997</c:v>
                </c:pt>
                <c:pt idx="953">
                  <c:v>30831.694630000002</c:v>
                </c:pt>
                <c:pt idx="954">
                  <c:v>146811.45509999999</c:v>
                </c:pt>
                <c:pt idx="955">
                  <c:v>99867.329620000004</c:v>
                </c:pt>
                <c:pt idx="956">
                  <c:v>210664.8628</c:v>
                </c:pt>
                <c:pt idx="957">
                  <c:v>266271.03909999999</c:v>
                </c:pt>
                <c:pt idx="958">
                  <c:v>123084.03909999999</c:v>
                </c:pt>
                <c:pt idx="959">
                  <c:v>162727.52480000001</c:v>
                </c:pt>
                <c:pt idx="960">
                  <c:v>114708.946</c:v>
                </c:pt>
                <c:pt idx="961">
                  <c:v>122318.9075</c:v>
                </c:pt>
                <c:pt idx="962">
                  <c:v>112010.34450000001</c:v>
                </c:pt>
                <c:pt idx="963">
                  <c:v>229861.47029999999</c:v>
                </c:pt>
                <c:pt idx="964">
                  <c:v>249981.24969999999</c:v>
                </c:pt>
                <c:pt idx="965">
                  <c:v>136480.24909999999</c:v>
                </c:pt>
                <c:pt idx="966">
                  <c:v>127369.8026</c:v>
                </c:pt>
                <c:pt idx="967">
                  <c:v>43537.728159999999</c:v>
                </c:pt>
                <c:pt idx="968">
                  <c:v>120407.4133</c:v>
                </c:pt>
                <c:pt idx="969">
                  <c:v>226375.54310000001</c:v>
                </c:pt>
                <c:pt idx="970">
                  <c:v>337900.17820000002</c:v>
                </c:pt>
                <c:pt idx="971">
                  <c:v>355069.54009999998</c:v>
                </c:pt>
                <c:pt idx="972">
                  <c:v>153893.68520000001</c:v>
                </c:pt>
                <c:pt idx="973">
                  <c:v>159625.7409</c:v>
                </c:pt>
                <c:pt idx="974">
                  <c:v>133961.967</c:v>
                </c:pt>
                <c:pt idx="975">
                  <c:v>236305.15640000001</c:v>
                </c:pt>
                <c:pt idx="976">
                  <c:v>313491.73509999999</c:v>
                </c:pt>
                <c:pt idx="977">
                  <c:v>370355.00170000002</c:v>
                </c:pt>
                <c:pt idx="978">
                  <c:v>369091.05540000001</c:v>
                </c:pt>
                <c:pt idx="979">
                  <c:v>209026.0197</c:v>
                </c:pt>
                <c:pt idx="980">
                  <c:v>228177.3168</c:v>
                </c:pt>
                <c:pt idx="981">
                  <c:v>154494.78200000001</c:v>
                </c:pt>
                <c:pt idx="982">
                  <c:v>50736.474170000001</c:v>
                </c:pt>
                <c:pt idx="983">
                  <c:v>43292.149239999999</c:v>
                </c:pt>
                <c:pt idx="984">
                  <c:v>77335.918600000005</c:v>
                </c:pt>
                <c:pt idx="985">
                  <c:v>85070.234890000007</c:v>
                </c:pt>
                <c:pt idx="986">
                  <c:v>48831.666109999998</c:v>
                </c:pt>
                <c:pt idx="987">
                  <c:v>52075.157180000002</c:v>
                </c:pt>
                <c:pt idx="988">
                  <c:v>30424.726259999999</c:v>
                </c:pt>
                <c:pt idx="989">
                  <c:v>20495.11303</c:v>
                </c:pt>
                <c:pt idx="990">
                  <c:v>40742.171679999999</c:v>
                </c:pt>
                <c:pt idx="991">
                  <c:v>69864.836989999996</c:v>
                </c:pt>
                <c:pt idx="992">
                  <c:v>100120.7111</c:v>
                </c:pt>
                <c:pt idx="993">
                  <c:v>49825.097040000001</c:v>
                </c:pt>
                <c:pt idx="994">
                  <c:v>46566.462050000002</c:v>
                </c:pt>
                <c:pt idx="995">
                  <c:v>37923.76586</c:v>
                </c:pt>
                <c:pt idx="996">
                  <c:v>50084.812700000002</c:v>
                </c:pt>
                <c:pt idx="997">
                  <c:v>41885.828280000002</c:v>
                </c:pt>
                <c:pt idx="998">
                  <c:v>147503.57320000001</c:v>
                </c:pt>
                <c:pt idx="999">
                  <c:v>151639.1838</c:v>
                </c:pt>
                <c:pt idx="1000">
                  <c:v>72457.297590000002</c:v>
                </c:pt>
                <c:pt idx="1001">
                  <c:v>67355.061180000004</c:v>
                </c:pt>
                <c:pt idx="1002">
                  <c:v>58941.792829999999</c:v>
                </c:pt>
                <c:pt idx="1003">
                  <c:v>58796.785020000003</c:v>
                </c:pt>
                <c:pt idx="1004">
                  <c:v>57019.389669999997</c:v>
                </c:pt>
                <c:pt idx="1005">
                  <c:v>155918.38260000001</c:v>
                </c:pt>
                <c:pt idx="1006">
                  <c:v>208489.09030000001</c:v>
                </c:pt>
                <c:pt idx="1007">
                  <c:v>118580.47259999999</c:v>
                </c:pt>
                <c:pt idx="1008">
                  <c:v>142758.8811</c:v>
                </c:pt>
                <c:pt idx="1009">
                  <c:v>96620.986929999999</c:v>
                </c:pt>
                <c:pt idx="1010">
                  <c:v>78861.594939999995</c:v>
                </c:pt>
                <c:pt idx="1011">
                  <c:v>70279.474390000003</c:v>
                </c:pt>
                <c:pt idx="1012">
                  <c:v>87748.862890000004</c:v>
                </c:pt>
                <c:pt idx="1013">
                  <c:v>92053.325769999996</c:v>
                </c:pt>
                <c:pt idx="1014">
                  <c:v>51751.383249999999</c:v>
                </c:pt>
                <c:pt idx="1015">
                  <c:v>50934.983189999999</c:v>
                </c:pt>
                <c:pt idx="1016">
                  <c:v>36113.934869999997</c:v>
                </c:pt>
                <c:pt idx="1017">
                  <c:v>31023.359769999999</c:v>
                </c:pt>
                <c:pt idx="1018">
                  <c:v>22334.212530000001</c:v>
                </c:pt>
                <c:pt idx="1019">
                  <c:v>69440.928799999994</c:v>
                </c:pt>
                <c:pt idx="1020">
                  <c:v>92159.029790000001</c:v>
                </c:pt>
                <c:pt idx="1021">
                  <c:v>57296.287850000001</c:v>
                </c:pt>
                <c:pt idx="1022">
                  <c:v>57184.941270000003</c:v>
                </c:pt>
                <c:pt idx="1023">
                  <c:v>40951.10428</c:v>
                </c:pt>
                <c:pt idx="1024">
                  <c:v>37672.447289999996</c:v>
                </c:pt>
                <c:pt idx="1025">
                  <c:v>38648.137519999997</c:v>
                </c:pt>
                <c:pt idx="1026">
                  <c:v>96020.545370000007</c:v>
                </c:pt>
                <c:pt idx="1027">
                  <c:v>105662.59420000001</c:v>
                </c:pt>
                <c:pt idx="1028">
                  <c:v>54738.483520000002</c:v>
                </c:pt>
                <c:pt idx="1029">
                  <c:v>40131.573510000002</c:v>
                </c:pt>
                <c:pt idx="1030">
                  <c:v>70402.991930000004</c:v>
                </c:pt>
                <c:pt idx="1031">
                  <c:v>62501.740700000002</c:v>
                </c:pt>
                <c:pt idx="1032">
                  <c:v>53675.218280000001</c:v>
                </c:pt>
                <c:pt idx="1033">
                  <c:v>102606.327</c:v>
                </c:pt>
                <c:pt idx="1034">
                  <c:v>124988.15549999999</c:v>
                </c:pt>
                <c:pt idx="1035">
                  <c:v>67521.037490000002</c:v>
                </c:pt>
                <c:pt idx="1036">
                  <c:v>70020.596009999994</c:v>
                </c:pt>
                <c:pt idx="1037">
                  <c:v>126954.17019999999</c:v>
                </c:pt>
                <c:pt idx="1038">
                  <c:v>97558.247050000005</c:v>
                </c:pt>
                <c:pt idx="1039">
                  <c:v>97039.009869999994</c:v>
                </c:pt>
                <c:pt idx="1040">
                  <c:v>168349.2653</c:v>
                </c:pt>
                <c:pt idx="1041">
                  <c:v>202017.42199999999</c:v>
                </c:pt>
                <c:pt idx="1042">
                  <c:v>108459.0001</c:v>
                </c:pt>
                <c:pt idx="1043">
                  <c:v>112536.3771</c:v>
                </c:pt>
                <c:pt idx="1044">
                  <c:v>100479.93</c:v>
                </c:pt>
                <c:pt idx="1045">
                  <c:v>81649.688670000003</c:v>
                </c:pt>
                <c:pt idx="1046">
                  <c:v>71529.162639999995</c:v>
                </c:pt>
                <c:pt idx="1047">
                  <c:v>160938.60159999999</c:v>
                </c:pt>
                <c:pt idx="1048">
                  <c:v>164998.84460000001</c:v>
                </c:pt>
                <c:pt idx="1049">
                  <c:v>97946.783049999998</c:v>
                </c:pt>
                <c:pt idx="1050">
                  <c:v>87834.253679999994</c:v>
                </c:pt>
                <c:pt idx="1051">
                  <c:v>95509.134980000003</c:v>
                </c:pt>
                <c:pt idx="1052">
                  <c:v>77229.971890000001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B8-4F62-B3E3-4432F641A454}"/>
            </c:ext>
          </c:extLst>
        </c:ser>
        <c:ser>
          <c:idx val="1"/>
          <c:order val="1"/>
          <c:tx>
            <c:strRef>
              <c:f>'PVT. REV &amp; SALE'!$C$3</c:f>
              <c:strCache>
                <c:ptCount val="1"/>
                <c:pt idx="0">
                  <c:v>Sum of QUANTITY_SOLD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'PVT. REV &amp; SALE'!$A$4:$A$1058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'PVT. REV &amp; SALE'!$C$4:$C$1058</c:f>
              <c:numCache>
                <c:formatCode>General</c:formatCode>
                <c:ptCount val="1054"/>
                <c:pt idx="0">
                  <c:v>6827</c:v>
                </c:pt>
                <c:pt idx="1">
                  <c:v>9268</c:v>
                </c:pt>
                <c:pt idx="2">
                  <c:v>2678</c:v>
                </c:pt>
                <c:pt idx="3">
                  <c:v>6175</c:v>
                </c:pt>
                <c:pt idx="4">
                  <c:v>10084</c:v>
                </c:pt>
                <c:pt idx="5">
                  <c:v>9470</c:v>
                </c:pt>
                <c:pt idx="6">
                  <c:v>5524</c:v>
                </c:pt>
                <c:pt idx="7">
                  <c:v>9448</c:v>
                </c:pt>
                <c:pt idx="8">
                  <c:v>6911</c:v>
                </c:pt>
                <c:pt idx="9">
                  <c:v>2990</c:v>
                </c:pt>
                <c:pt idx="10">
                  <c:v>3159</c:v>
                </c:pt>
                <c:pt idx="11">
                  <c:v>4246</c:v>
                </c:pt>
                <c:pt idx="12">
                  <c:v>4297</c:v>
                </c:pt>
                <c:pt idx="13">
                  <c:v>2796</c:v>
                </c:pt>
                <c:pt idx="14">
                  <c:v>3369</c:v>
                </c:pt>
                <c:pt idx="15">
                  <c:v>2348</c:v>
                </c:pt>
                <c:pt idx="16">
                  <c:v>2903</c:v>
                </c:pt>
                <c:pt idx="17">
                  <c:v>2491</c:v>
                </c:pt>
                <c:pt idx="18">
                  <c:v>3968</c:v>
                </c:pt>
                <c:pt idx="19">
                  <c:v>4393</c:v>
                </c:pt>
                <c:pt idx="20">
                  <c:v>2176</c:v>
                </c:pt>
                <c:pt idx="21">
                  <c:v>2443</c:v>
                </c:pt>
                <c:pt idx="22">
                  <c:v>2638</c:v>
                </c:pt>
                <c:pt idx="23">
                  <c:v>1704</c:v>
                </c:pt>
                <c:pt idx="24">
                  <c:v>1872</c:v>
                </c:pt>
                <c:pt idx="25">
                  <c:v>3423</c:v>
                </c:pt>
                <c:pt idx="26">
                  <c:v>4544</c:v>
                </c:pt>
                <c:pt idx="27">
                  <c:v>2426</c:v>
                </c:pt>
                <c:pt idx="28">
                  <c:v>2117</c:v>
                </c:pt>
                <c:pt idx="29">
                  <c:v>1476</c:v>
                </c:pt>
                <c:pt idx="30">
                  <c:v>1974</c:v>
                </c:pt>
                <c:pt idx="31">
                  <c:v>1892</c:v>
                </c:pt>
                <c:pt idx="32">
                  <c:v>4030</c:v>
                </c:pt>
                <c:pt idx="33">
                  <c:v>5304</c:v>
                </c:pt>
                <c:pt idx="34">
                  <c:v>3320</c:v>
                </c:pt>
                <c:pt idx="35">
                  <c:v>4191</c:v>
                </c:pt>
                <c:pt idx="36">
                  <c:v>3809</c:v>
                </c:pt>
                <c:pt idx="37">
                  <c:v>5764</c:v>
                </c:pt>
                <c:pt idx="38">
                  <c:v>3028</c:v>
                </c:pt>
                <c:pt idx="39">
                  <c:v>9284</c:v>
                </c:pt>
                <c:pt idx="40">
                  <c:v>9737</c:v>
                </c:pt>
                <c:pt idx="41">
                  <c:v>4163</c:v>
                </c:pt>
                <c:pt idx="42">
                  <c:v>4552</c:v>
                </c:pt>
                <c:pt idx="43">
                  <c:v>4172</c:v>
                </c:pt>
                <c:pt idx="44">
                  <c:v>5037</c:v>
                </c:pt>
                <c:pt idx="45">
                  <c:v>4259</c:v>
                </c:pt>
                <c:pt idx="46">
                  <c:v>10381</c:v>
                </c:pt>
                <c:pt idx="47">
                  <c:v>11332</c:v>
                </c:pt>
                <c:pt idx="48">
                  <c:v>4127</c:v>
                </c:pt>
                <c:pt idx="49">
                  <c:v>4649</c:v>
                </c:pt>
                <c:pt idx="50">
                  <c:v>1627</c:v>
                </c:pt>
                <c:pt idx="51">
                  <c:v>3281</c:v>
                </c:pt>
                <c:pt idx="52">
                  <c:v>2310</c:v>
                </c:pt>
                <c:pt idx="53">
                  <c:v>9802</c:v>
                </c:pt>
                <c:pt idx="54">
                  <c:v>9772</c:v>
                </c:pt>
                <c:pt idx="55">
                  <c:v>4270</c:v>
                </c:pt>
                <c:pt idx="56">
                  <c:v>4106</c:v>
                </c:pt>
                <c:pt idx="57">
                  <c:v>6937</c:v>
                </c:pt>
                <c:pt idx="58">
                  <c:v>6934</c:v>
                </c:pt>
                <c:pt idx="59">
                  <c:v>11082</c:v>
                </c:pt>
                <c:pt idx="60">
                  <c:v>20805</c:v>
                </c:pt>
                <c:pt idx="61">
                  <c:v>26410</c:v>
                </c:pt>
                <c:pt idx="62">
                  <c:v>15004</c:v>
                </c:pt>
                <c:pt idx="63">
                  <c:v>16884</c:v>
                </c:pt>
                <c:pt idx="64">
                  <c:v>9789</c:v>
                </c:pt>
                <c:pt idx="65">
                  <c:v>8079</c:v>
                </c:pt>
                <c:pt idx="66">
                  <c:v>5072</c:v>
                </c:pt>
                <c:pt idx="67">
                  <c:v>14551</c:v>
                </c:pt>
                <c:pt idx="68">
                  <c:v>16262</c:v>
                </c:pt>
                <c:pt idx="69">
                  <c:v>7014</c:v>
                </c:pt>
                <c:pt idx="70">
                  <c:v>8932</c:v>
                </c:pt>
                <c:pt idx="71">
                  <c:v>5737</c:v>
                </c:pt>
                <c:pt idx="72">
                  <c:v>5903</c:v>
                </c:pt>
                <c:pt idx="73">
                  <c:v>5056</c:v>
                </c:pt>
                <c:pt idx="74">
                  <c:v>12167</c:v>
                </c:pt>
                <c:pt idx="75">
                  <c:v>15971</c:v>
                </c:pt>
                <c:pt idx="76">
                  <c:v>6968</c:v>
                </c:pt>
                <c:pt idx="77">
                  <c:v>7494</c:v>
                </c:pt>
                <c:pt idx="78">
                  <c:v>2707</c:v>
                </c:pt>
                <c:pt idx="79">
                  <c:v>2637</c:v>
                </c:pt>
                <c:pt idx="80">
                  <c:v>5149</c:v>
                </c:pt>
                <c:pt idx="81">
                  <c:v>5735</c:v>
                </c:pt>
                <c:pt idx="82">
                  <c:v>4936</c:v>
                </c:pt>
                <c:pt idx="83">
                  <c:v>2003</c:v>
                </c:pt>
                <c:pt idx="84">
                  <c:v>2323</c:v>
                </c:pt>
                <c:pt idx="85">
                  <c:v>3822</c:v>
                </c:pt>
                <c:pt idx="86">
                  <c:v>3666</c:v>
                </c:pt>
                <c:pt idx="87">
                  <c:v>3543</c:v>
                </c:pt>
                <c:pt idx="88">
                  <c:v>8130</c:v>
                </c:pt>
                <c:pt idx="89">
                  <c:v>10518</c:v>
                </c:pt>
                <c:pt idx="90">
                  <c:v>4791</c:v>
                </c:pt>
                <c:pt idx="91">
                  <c:v>5583</c:v>
                </c:pt>
                <c:pt idx="92">
                  <c:v>7155</c:v>
                </c:pt>
                <c:pt idx="93">
                  <c:v>4575</c:v>
                </c:pt>
                <c:pt idx="94">
                  <c:v>3997</c:v>
                </c:pt>
                <c:pt idx="95">
                  <c:v>5558</c:v>
                </c:pt>
                <c:pt idx="96">
                  <c:v>6320</c:v>
                </c:pt>
                <c:pt idx="97">
                  <c:v>3447</c:v>
                </c:pt>
                <c:pt idx="98">
                  <c:v>3854</c:v>
                </c:pt>
                <c:pt idx="99">
                  <c:v>3394</c:v>
                </c:pt>
                <c:pt idx="100">
                  <c:v>3563</c:v>
                </c:pt>
                <c:pt idx="101">
                  <c:v>5380</c:v>
                </c:pt>
                <c:pt idx="102">
                  <c:v>9573</c:v>
                </c:pt>
                <c:pt idx="103">
                  <c:v>11250</c:v>
                </c:pt>
                <c:pt idx="104">
                  <c:v>4990</c:v>
                </c:pt>
                <c:pt idx="105">
                  <c:v>5810</c:v>
                </c:pt>
                <c:pt idx="106">
                  <c:v>7497</c:v>
                </c:pt>
                <c:pt idx="107">
                  <c:v>8821</c:v>
                </c:pt>
                <c:pt idx="108">
                  <c:v>18366</c:v>
                </c:pt>
                <c:pt idx="109">
                  <c:v>13940</c:v>
                </c:pt>
                <c:pt idx="110">
                  <c:v>10814</c:v>
                </c:pt>
                <c:pt idx="111">
                  <c:v>3429</c:v>
                </c:pt>
                <c:pt idx="112">
                  <c:v>4834</c:v>
                </c:pt>
                <c:pt idx="113">
                  <c:v>5475</c:v>
                </c:pt>
                <c:pt idx="114">
                  <c:v>3121</c:v>
                </c:pt>
                <c:pt idx="115">
                  <c:v>2809</c:v>
                </c:pt>
                <c:pt idx="116">
                  <c:v>8537</c:v>
                </c:pt>
                <c:pt idx="117">
                  <c:v>8209</c:v>
                </c:pt>
                <c:pt idx="118">
                  <c:v>3592</c:v>
                </c:pt>
                <c:pt idx="119">
                  <c:v>3576</c:v>
                </c:pt>
                <c:pt idx="120">
                  <c:v>3807</c:v>
                </c:pt>
                <c:pt idx="121">
                  <c:v>4398</c:v>
                </c:pt>
                <c:pt idx="122">
                  <c:v>5124</c:v>
                </c:pt>
                <c:pt idx="123">
                  <c:v>4581</c:v>
                </c:pt>
                <c:pt idx="124">
                  <c:v>3697</c:v>
                </c:pt>
                <c:pt idx="125">
                  <c:v>2642</c:v>
                </c:pt>
                <c:pt idx="126">
                  <c:v>3154</c:v>
                </c:pt>
                <c:pt idx="127">
                  <c:v>3324</c:v>
                </c:pt>
                <c:pt idx="128">
                  <c:v>2677</c:v>
                </c:pt>
                <c:pt idx="129">
                  <c:v>2683</c:v>
                </c:pt>
                <c:pt idx="130">
                  <c:v>9328</c:v>
                </c:pt>
                <c:pt idx="131">
                  <c:v>13306</c:v>
                </c:pt>
                <c:pt idx="132">
                  <c:v>6173</c:v>
                </c:pt>
                <c:pt idx="133">
                  <c:v>5653</c:v>
                </c:pt>
                <c:pt idx="134">
                  <c:v>4503</c:v>
                </c:pt>
                <c:pt idx="135">
                  <c:v>6253</c:v>
                </c:pt>
                <c:pt idx="136">
                  <c:v>8408</c:v>
                </c:pt>
                <c:pt idx="137">
                  <c:v>12949</c:v>
                </c:pt>
                <c:pt idx="138">
                  <c:v>15508</c:v>
                </c:pt>
                <c:pt idx="139">
                  <c:v>5141</c:v>
                </c:pt>
                <c:pt idx="140">
                  <c:v>5194</c:v>
                </c:pt>
                <c:pt idx="141">
                  <c:v>5550</c:v>
                </c:pt>
                <c:pt idx="142">
                  <c:v>6070</c:v>
                </c:pt>
                <c:pt idx="143">
                  <c:v>3421</c:v>
                </c:pt>
                <c:pt idx="144">
                  <c:v>13384</c:v>
                </c:pt>
                <c:pt idx="145">
                  <c:v>18356</c:v>
                </c:pt>
                <c:pt idx="146">
                  <c:v>6500</c:v>
                </c:pt>
                <c:pt idx="147">
                  <c:v>6752</c:v>
                </c:pt>
                <c:pt idx="148">
                  <c:v>7023</c:v>
                </c:pt>
                <c:pt idx="149">
                  <c:v>7579</c:v>
                </c:pt>
                <c:pt idx="150">
                  <c:v>6448</c:v>
                </c:pt>
                <c:pt idx="151">
                  <c:v>15637</c:v>
                </c:pt>
                <c:pt idx="152">
                  <c:v>18775</c:v>
                </c:pt>
                <c:pt idx="153">
                  <c:v>14188</c:v>
                </c:pt>
                <c:pt idx="154">
                  <c:v>13256</c:v>
                </c:pt>
                <c:pt idx="155">
                  <c:v>10223</c:v>
                </c:pt>
                <c:pt idx="156">
                  <c:v>8904</c:v>
                </c:pt>
                <c:pt idx="157">
                  <c:v>5783</c:v>
                </c:pt>
                <c:pt idx="158">
                  <c:v>9005</c:v>
                </c:pt>
                <c:pt idx="159">
                  <c:v>12222</c:v>
                </c:pt>
                <c:pt idx="160">
                  <c:v>6037</c:v>
                </c:pt>
                <c:pt idx="161">
                  <c:v>6607</c:v>
                </c:pt>
                <c:pt idx="162">
                  <c:v>5857</c:v>
                </c:pt>
                <c:pt idx="163">
                  <c:v>5429</c:v>
                </c:pt>
                <c:pt idx="164">
                  <c:v>6232</c:v>
                </c:pt>
                <c:pt idx="165">
                  <c:v>14585</c:v>
                </c:pt>
                <c:pt idx="166">
                  <c:v>14745</c:v>
                </c:pt>
                <c:pt idx="167">
                  <c:v>6991</c:v>
                </c:pt>
                <c:pt idx="168">
                  <c:v>5788</c:v>
                </c:pt>
                <c:pt idx="169">
                  <c:v>6632</c:v>
                </c:pt>
                <c:pt idx="170">
                  <c:v>5752</c:v>
                </c:pt>
                <c:pt idx="171">
                  <c:v>3578</c:v>
                </c:pt>
                <c:pt idx="172">
                  <c:v>6119</c:v>
                </c:pt>
                <c:pt idx="173">
                  <c:v>6161</c:v>
                </c:pt>
                <c:pt idx="174">
                  <c:v>4015</c:v>
                </c:pt>
                <c:pt idx="175">
                  <c:v>4133</c:v>
                </c:pt>
                <c:pt idx="176">
                  <c:v>1047</c:v>
                </c:pt>
                <c:pt idx="177">
                  <c:v>1601</c:v>
                </c:pt>
                <c:pt idx="178">
                  <c:v>1592</c:v>
                </c:pt>
                <c:pt idx="179">
                  <c:v>3759</c:v>
                </c:pt>
                <c:pt idx="180">
                  <c:v>4172</c:v>
                </c:pt>
                <c:pt idx="181">
                  <c:v>1772</c:v>
                </c:pt>
                <c:pt idx="182">
                  <c:v>2672</c:v>
                </c:pt>
                <c:pt idx="183">
                  <c:v>5143</c:v>
                </c:pt>
                <c:pt idx="184">
                  <c:v>2990</c:v>
                </c:pt>
                <c:pt idx="185">
                  <c:v>2667</c:v>
                </c:pt>
                <c:pt idx="186">
                  <c:v>2799</c:v>
                </c:pt>
                <c:pt idx="187">
                  <c:v>3355</c:v>
                </c:pt>
                <c:pt idx="188">
                  <c:v>2002</c:v>
                </c:pt>
                <c:pt idx="189">
                  <c:v>1967</c:v>
                </c:pt>
                <c:pt idx="190">
                  <c:v>3094</c:v>
                </c:pt>
                <c:pt idx="191">
                  <c:v>2335</c:v>
                </c:pt>
                <c:pt idx="192">
                  <c:v>2968</c:v>
                </c:pt>
                <c:pt idx="193">
                  <c:v>3825</c:v>
                </c:pt>
                <c:pt idx="194">
                  <c:v>2833</c:v>
                </c:pt>
                <c:pt idx="195">
                  <c:v>1419</c:v>
                </c:pt>
                <c:pt idx="196">
                  <c:v>2151</c:v>
                </c:pt>
                <c:pt idx="197">
                  <c:v>3148</c:v>
                </c:pt>
                <c:pt idx="198">
                  <c:v>4825</c:v>
                </c:pt>
                <c:pt idx="199">
                  <c:v>2307</c:v>
                </c:pt>
                <c:pt idx="200">
                  <c:v>3557</c:v>
                </c:pt>
                <c:pt idx="201">
                  <c:v>7485</c:v>
                </c:pt>
                <c:pt idx="202">
                  <c:v>2428</c:v>
                </c:pt>
                <c:pt idx="203">
                  <c:v>2475</c:v>
                </c:pt>
                <c:pt idx="204">
                  <c:v>1618</c:v>
                </c:pt>
                <c:pt idx="205">
                  <c:v>5106</c:v>
                </c:pt>
                <c:pt idx="206">
                  <c:v>2729</c:v>
                </c:pt>
                <c:pt idx="207">
                  <c:v>15897</c:v>
                </c:pt>
                <c:pt idx="208">
                  <c:v>17343</c:v>
                </c:pt>
                <c:pt idx="209">
                  <c:v>8207</c:v>
                </c:pt>
                <c:pt idx="210">
                  <c:v>9018</c:v>
                </c:pt>
                <c:pt idx="211">
                  <c:v>6548</c:v>
                </c:pt>
                <c:pt idx="212">
                  <c:v>6102</c:v>
                </c:pt>
                <c:pt idx="213">
                  <c:v>9108</c:v>
                </c:pt>
                <c:pt idx="214">
                  <c:v>18867</c:v>
                </c:pt>
                <c:pt idx="215">
                  <c:v>19384</c:v>
                </c:pt>
                <c:pt idx="216">
                  <c:v>9473</c:v>
                </c:pt>
                <c:pt idx="217">
                  <c:v>11170</c:v>
                </c:pt>
                <c:pt idx="218">
                  <c:v>8091</c:v>
                </c:pt>
                <c:pt idx="219">
                  <c:v>2303</c:v>
                </c:pt>
                <c:pt idx="220">
                  <c:v>2947</c:v>
                </c:pt>
                <c:pt idx="221">
                  <c:v>13542</c:v>
                </c:pt>
                <c:pt idx="222">
                  <c:v>12588</c:v>
                </c:pt>
                <c:pt idx="223">
                  <c:v>6032</c:v>
                </c:pt>
                <c:pt idx="224">
                  <c:v>7158</c:v>
                </c:pt>
                <c:pt idx="225">
                  <c:v>5863</c:v>
                </c:pt>
                <c:pt idx="226">
                  <c:v>6092</c:v>
                </c:pt>
                <c:pt idx="227">
                  <c:v>5485</c:v>
                </c:pt>
                <c:pt idx="228">
                  <c:v>14587</c:v>
                </c:pt>
                <c:pt idx="229">
                  <c:v>16686</c:v>
                </c:pt>
                <c:pt idx="230">
                  <c:v>7380</c:v>
                </c:pt>
                <c:pt idx="231">
                  <c:v>7864</c:v>
                </c:pt>
                <c:pt idx="232">
                  <c:v>4941</c:v>
                </c:pt>
                <c:pt idx="233">
                  <c:v>5151</c:v>
                </c:pt>
                <c:pt idx="234">
                  <c:v>4928</c:v>
                </c:pt>
                <c:pt idx="235">
                  <c:v>11309</c:v>
                </c:pt>
                <c:pt idx="236">
                  <c:v>13613</c:v>
                </c:pt>
                <c:pt idx="237">
                  <c:v>6424</c:v>
                </c:pt>
                <c:pt idx="238">
                  <c:v>9493</c:v>
                </c:pt>
                <c:pt idx="239">
                  <c:v>7619</c:v>
                </c:pt>
                <c:pt idx="240">
                  <c:v>8909</c:v>
                </c:pt>
                <c:pt idx="241">
                  <c:v>8400</c:v>
                </c:pt>
                <c:pt idx="242">
                  <c:v>19317</c:v>
                </c:pt>
                <c:pt idx="243">
                  <c:v>23310</c:v>
                </c:pt>
                <c:pt idx="244">
                  <c:v>11646</c:v>
                </c:pt>
                <c:pt idx="245">
                  <c:v>19366</c:v>
                </c:pt>
                <c:pt idx="246">
                  <c:v>15291</c:v>
                </c:pt>
                <c:pt idx="247">
                  <c:v>15100</c:v>
                </c:pt>
                <c:pt idx="248">
                  <c:v>10164</c:v>
                </c:pt>
                <c:pt idx="249">
                  <c:v>16310</c:v>
                </c:pt>
                <c:pt idx="250">
                  <c:v>17985</c:v>
                </c:pt>
                <c:pt idx="251">
                  <c:v>7620</c:v>
                </c:pt>
                <c:pt idx="252">
                  <c:v>7958</c:v>
                </c:pt>
                <c:pt idx="253">
                  <c:v>3503</c:v>
                </c:pt>
                <c:pt idx="254">
                  <c:v>2247</c:v>
                </c:pt>
                <c:pt idx="255">
                  <c:v>2023</c:v>
                </c:pt>
                <c:pt idx="256">
                  <c:v>4242</c:v>
                </c:pt>
                <c:pt idx="257">
                  <c:v>4901</c:v>
                </c:pt>
                <c:pt idx="258">
                  <c:v>2467</c:v>
                </c:pt>
                <c:pt idx="259">
                  <c:v>3432</c:v>
                </c:pt>
                <c:pt idx="260">
                  <c:v>2375</c:v>
                </c:pt>
                <c:pt idx="261">
                  <c:v>2105</c:v>
                </c:pt>
                <c:pt idx="262">
                  <c:v>1982</c:v>
                </c:pt>
                <c:pt idx="263">
                  <c:v>3915</c:v>
                </c:pt>
                <c:pt idx="264">
                  <c:v>4383</c:v>
                </c:pt>
                <c:pt idx="265">
                  <c:v>2159</c:v>
                </c:pt>
                <c:pt idx="266">
                  <c:v>2592</c:v>
                </c:pt>
                <c:pt idx="267">
                  <c:v>3143</c:v>
                </c:pt>
                <c:pt idx="268">
                  <c:v>6457</c:v>
                </c:pt>
                <c:pt idx="269">
                  <c:v>11039</c:v>
                </c:pt>
                <c:pt idx="270">
                  <c:v>18036</c:v>
                </c:pt>
                <c:pt idx="271">
                  <c:v>19017</c:v>
                </c:pt>
                <c:pt idx="272">
                  <c:v>8747</c:v>
                </c:pt>
                <c:pt idx="273">
                  <c:v>8147</c:v>
                </c:pt>
                <c:pt idx="274">
                  <c:v>11036</c:v>
                </c:pt>
                <c:pt idx="275">
                  <c:v>18330</c:v>
                </c:pt>
                <c:pt idx="276">
                  <c:v>14503</c:v>
                </c:pt>
                <c:pt idx="277">
                  <c:v>15986</c:v>
                </c:pt>
                <c:pt idx="278">
                  <c:v>20223</c:v>
                </c:pt>
                <c:pt idx="279">
                  <c:v>8631</c:v>
                </c:pt>
                <c:pt idx="280">
                  <c:v>11579</c:v>
                </c:pt>
                <c:pt idx="281">
                  <c:v>2127</c:v>
                </c:pt>
                <c:pt idx="282">
                  <c:v>1923</c:v>
                </c:pt>
                <c:pt idx="283">
                  <c:v>2809</c:v>
                </c:pt>
                <c:pt idx="284">
                  <c:v>4891</c:v>
                </c:pt>
                <c:pt idx="285">
                  <c:v>3758</c:v>
                </c:pt>
                <c:pt idx="286">
                  <c:v>1661</c:v>
                </c:pt>
                <c:pt idx="287">
                  <c:v>2360</c:v>
                </c:pt>
                <c:pt idx="288">
                  <c:v>1894</c:v>
                </c:pt>
                <c:pt idx="289">
                  <c:v>3548</c:v>
                </c:pt>
                <c:pt idx="290">
                  <c:v>2591</c:v>
                </c:pt>
                <c:pt idx="291">
                  <c:v>3293</c:v>
                </c:pt>
                <c:pt idx="292">
                  <c:v>4611</c:v>
                </c:pt>
                <c:pt idx="293">
                  <c:v>2468</c:v>
                </c:pt>
                <c:pt idx="294">
                  <c:v>2773</c:v>
                </c:pt>
                <c:pt idx="295">
                  <c:v>2815</c:v>
                </c:pt>
                <c:pt idx="296">
                  <c:v>2701</c:v>
                </c:pt>
                <c:pt idx="297">
                  <c:v>2651</c:v>
                </c:pt>
                <c:pt idx="298">
                  <c:v>6781</c:v>
                </c:pt>
                <c:pt idx="299">
                  <c:v>8249</c:v>
                </c:pt>
                <c:pt idx="300">
                  <c:v>3502</c:v>
                </c:pt>
                <c:pt idx="301">
                  <c:v>3949</c:v>
                </c:pt>
                <c:pt idx="302">
                  <c:v>2435</c:v>
                </c:pt>
                <c:pt idx="303">
                  <c:v>2232</c:v>
                </c:pt>
                <c:pt idx="304">
                  <c:v>1898</c:v>
                </c:pt>
                <c:pt idx="305">
                  <c:v>4537</c:v>
                </c:pt>
                <c:pt idx="306">
                  <c:v>6730</c:v>
                </c:pt>
                <c:pt idx="307">
                  <c:v>4038</c:v>
                </c:pt>
                <c:pt idx="308">
                  <c:v>5581</c:v>
                </c:pt>
                <c:pt idx="309">
                  <c:v>2519</c:v>
                </c:pt>
                <c:pt idx="310">
                  <c:v>1847</c:v>
                </c:pt>
                <c:pt idx="311">
                  <c:v>2309</c:v>
                </c:pt>
                <c:pt idx="312">
                  <c:v>3722</c:v>
                </c:pt>
                <c:pt idx="313">
                  <c:v>4268</c:v>
                </c:pt>
                <c:pt idx="314">
                  <c:v>1968</c:v>
                </c:pt>
                <c:pt idx="315">
                  <c:v>2016</c:v>
                </c:pt>
                <c:pt idx="316">
                  <c:v>1497</c:v>
                </c:pt>
                <c:pt idx="317">
                  <c:v>1314</c:v>
                </c:pt>
                <c:pt idx="318">
                  <c:v>1466</c:v>
                </c:pt>
                <c:pt idx="319">
                  <c:v>3984</c:v>
                </c:pt>
                <c:pt idx="320">
                  <c:v>4802</c:v>
                </c:pt>
                <c:pt idx="321">
                  <c:v>2017</c:v>
                </c:pt>
                <c:pt idx="322">
                  <c:v>2297</c:v>
                </c:pt>
                <c:pt idx="323">
                  <c:v>1665</c:v>
                </c:pt>
                <c:pt idx="324">
                  <c:v>1291</c:v>
                </c:pt>
                <c:pt idx="325">
                  <c:v>1361</c:v>
                </c:pt>
                <c:pt idx="326">
                  <c:v>1281</c:v>
                </c:pt>
                <c:pt idx="327">
                  <c:v>1122</c:v>
                </c:pt>
                <c:pt idx="328">
                  <c:v>737</c:v>
                </c:pt>
                <c:pt idx="329">
                  <c:v>641</c:v>
                </c:pt>
                <c:pt idx="330">
                  <c:v>968</c:v>
                </c:pt>
                <c:pt idx="331">
                  <c:v>709</c:v>
                </c:pt>
                <c:pt idx="332">
                  <c:v>880</c:v>
                </c:pt>
                <c:pt idx="333">
                  <c:v>1096</c:v>
                </c:pt>
                <c:pt idx="334">
                  <c:v>2068</c:v>
                </c:pt>
                <c:pt idx="335">
                  <c:v>2375</c:v>
                </c:pt>
                <c:pt idx="336">
                  <c:v>2492</c:v>
                </c:pt>
                <c:pt idx="337">
                  <c:v>2170</c:v>
                </c:pt>
                <c:pt idx="338">
                  <c:v>1784</c:v>
                </c:pt>
                <c:pt idx="339">
                  <c:v>1368</c:v>
                </c:pt>
                <c:pt idx="340">
                  <c:v>1914</c:v>
                </c:pt>
                <c:pt idx="341">
                  <c:v>3765</c:v>
                </c:pt>
                <c:pt idx="342">
                  <c:v>2712</c:v>
                </c:pt>
                <c:pt idx="343">
                  <c:v>2222</c:v>
                </c:pt>
                <c:pt idx="344">
                  <c:v>1861</c:v>
                </c:pt>
                <c:pt idx="345">
                  <c:v>4095</c:v>
                </c:pt>
                <c:pt idx="346">
                  <c:v>4157</c:v>
                </c:pt>
                <c:pt idx="347">
                  <c:v>7259</c:v>
                </c:pt>
                <c:pt idx="348">
                  <c:v>9654</c:v>
                </c:pt>
                <c:pt idx="349">
                  <c:v>4632</c:v>
                </c:pt>
                <c:pt idx="350">
                  <c:v>7341</c:v>
                </c:pt>
                <c:pt idx="351">
                  <c:v>4308</c:v>
                </c:pt>
                <c:pt idx="352">
                  <c:v>3865</c:v>
                </c:pt>
                <c:pt idx="353">
                  <c:v>5288</c:v>
                </c:pt>
                <c:pt idx="354">
                  <c:v>7141</c:v>
                </c:pt>
                <c:pt idx="355">
                  <c:v>8268</c:v>
                </c:pt>
                <c:pt idx="356">
                  <c:v>4541</c:v>
                </c:pt>
                <c:pt idx="357">
                  <c:v>5014</c:v>
                </c:pt>
                <c:pt idx="358">
                  <c:v>7778</c:v>
                </c:pt>
                <c:pt idx="359">
                  <c:v>11809</c:v>
                </c:pt>
                <c:pt idx="360">
                  <c:v>3344</c:v>
                </c:pt>
                <c:pt idx="361">
                  <c:v>1169</c:v>
                </c:pt>
                <c:pt idx="362">
                  <c:v>2676</c:v>
                </c:pt>
                <c:pt idx="363">
                  <c:v>1677</c:v>
                </c:pt>
                <c:pt idx="364">
                  <c:v>3237</c:v>
                </c:pt>
                <c:pt idx="365">
                  <c:v>5607</c:v>
                </c:pt>
                <c:pt idx="366">
                  <c:v>9464</c:v>
                </c:pt>
                <c:pt idx="367">
                  <c:v>2905</c:v>
                </c:pt>
                <c:pt idx="368">
                  <c:v>7023</c:v>
                </c:pt>
                <c:pt idx="369">
                  <c:v>6371</c:v>
                </c:pt>
                <c:pt idx="370">
                  <c:v>4624</c:v>
                </c:pt>
                <c:pt idx="371">
                  <c:v>5717</c:v>
                </c:pt>
                <c:pt idx="372">
                  <c:v>4705</c:v>
                </c:pt>
                <c:pt idx="373">
                  <c:v>2020</c:v>
                </c:pt>
                <c:pt idx="374">
                  <c:v>1868</c:v>
                </c:pt>
                <c:pt idx="375">
                  <c:v>3008</c:v>
                </c:pt>
                <c:pt idx="376">
                  <c:v>2934</c:v>
                </c:pt>
                <c:pt idx="377">
                  <c:v>1690</c:v>
                </c:pt>
                <c:pt idx="378">
                  <c:v>2058</c:v>
                </c:pt>
                <c:pt idx="379">
                  <c:v>1570</c:v>
                </c:pt>
                <c:pt idx="380">
                  <c:v>1446</c:v>
                </c:pt>
                <c:pt idx="381">
                  <c:v>1921</c:v>
                </c:pt>
                <c:pt idx="382">
                  <c:v>3629</c:v>
                </c:pt>
                <c:pt idx="383">
                  <c:v>4144</c:v>
                </c:pt>
                <c:pt idx="384">
                  <c:v>1815</c:v>
                </c:pt>
                <c:pt idx="385">
                  <c:v>2189</c:v>
                </c:pt>
                <c:pt idx="386">
                  <c:v>2376</c:v>
                </c:pt>
                <c:pt idx="387">
                  <c:v>1525</c:v>
                </c:pt>
                <c:pt idx="388">
                  <c:v>1616</c:v>
                </c:pt>
                <c:pt idx="389">
                  <c:v>3757</c:v>
                </c:pt>
                <c:pt idx="390">
                  <c:v>3855</c:v>
                </c:pt>
                <c:pt idx="391">
                  <c:v>1897</c:v>
                </c:pt>
                <c:pt idx="392">
                  <c:v>2230</c:v>
                </c:pt>
                <c:pt idx="393">
                  <c:v>1870</c:v>
                </c:pt>
                <c:pt idx="394">
                  <c:v>1455</c:v>
                </c:pt>
                <c:pt idx="395">
                  <c:v>1392</c:v>
                </c:pt>
                <c:pt idx="396">
                  <c:v>3268</c:v>
                </c:pt>
                <c:pt idx="397">
                  <c:v>4862</c:v>
                </c:pt>
                <c:pt idx="398">
                  <c:v>4165</c:v>
                </c:pt>
                <c:pt idx="399">
                  <c:v>3685</c:v>
                </c:pt>
                <c:pt idx="400">
                  <c:v>2479</c:v>
                </c:pt>
                <c:pt idx="401">
                  <c:v>2005</c:v>
                </c:pt>
                <c:pt idx="402">
                  <c:v>1122</c:v>
                </c:pt>
                <c:pt idx="403">
                  <c:v>2082</c:v>
                </c:pt>
                <c:pt idx="404">
                  <c:v>2573</c:v>
                </c:pt>
                <c:pt idx="405">
                  <c:v>1774</c:v>
                </c:pt>
                <c:pt idx="406">
                  <c:v>2378</c:v>
                </c:pt>
                <c:pt idx="407">
                  <c:v>3677</c:v>
                </c:pt>
                <c:pt idx="408">
                  <c:v>4299</c:v>
                </c:pt>
                <c:pt idx="409">
                  <c:v>3674</c:v>
                </c:pt>
                <c:pt idx="410">
                  <c:v>9505</c:v>
                </c:pt>
                <c:pt idx="411">
                  <c:v>11237</c:v>
                </c:pt>
                <c:pt idx="412">
                  <c:v>5406</c:v>
                </c:pt>
                <c:pt idx="413">
                  <c:v>5846</c:v>
                </c:pt>
                <c:pt idx="414">
                  <c:v>3713</c:v>
                </c:pt>
                <c:pt idx="415">
                  <c:v>4270</c:v>
                </c:pt>
                <c:pt idx="416">
                  <c:v>3827</c:v>
                </c:pt>
                <c:pt idx="417">
                  <c:v>7770</c:v>
                </c:pt>
                <c:pt idx="418">
                  <c:v>7102</c:v>
                </c:pt>
                <c:pt idx="419">
                  <c:v>3608</c:v>
                </c:pt>
                <c:pt idx="420">
                  <c:v>2150</c:v>
                </c:pt>
                <c:pt idx="421">
                  <c:v>2530</c:v>
                </c:pt>
                <c:pt idx="422">
                  <c:v>5253</c:v>
                </c:pt>
                <c:pt idx="423">
                  <c:v>4171</c:v>
                </c:pt>
                <c:pt idx="424">
                  <c:v>8156</c:v>
                </c:pt>
                <c:pt idx="425">
                  <c:v>9296</c:v>
                </c:pt>
                <c:pt idx="426">
                  <c:v>6803</c:v>
                </c:pt>
                <c:pt idx="427">
                  <c:v>6221</c:v>
                </c:pt>
                <c:pt idx="428">
                  <c:v>6611</c:v>
                </c:pt>
                <c:pt idx="429">
                  <c:v>6843</c:v>
                </c:pt>
                <c:pt idx="430">
                  <c:v>3858</c:v>
                </c:pt>
                <c:pt idx="431">
                  <c:v>7128</c:v>
                </c:pt>
                <c:pt idx="432">
                  <c:v>8127</c:v>
                </c:pt>
                <c:pt idx="433">
                  <c:v>2966</c:v>
                </c:pt>
                <c:pt idx="434">
                  <c:v>2858</c:v>
                </c:pt>
                <c:pt idx="435">
                  <c:v>1518</c:v>
                </c:pt>
                <c:pt idx="436">
                  <c:v>1386</c:v>
                </c:pt>
                <c:pt idx="437">
                  <c:v>1166</c:v>
                </c:pt>
                <c:pt idx="438">
                  <c:v>2853</c:v>
                </c:pt>
                <c:pt idx="439">
                  <c:v>3657</c:v>
                </c:pt>
                <c:pt idx="440">
                  <c:v>1631</c:v>
                </c:pt>
                <c:pt idx="441">
                  <c:v>1959</c:v>
                </c:pt>
                <c:pt idx="442">
                  <c:v>1230</c:v>
                </c:pt>
                <c:pt idx="443">
                  <c:v>1182</c:v>
                </c:pt>
                <c:pt idx="444">
                  <c:v>1050</c:v>
                </c:pt>
                <c:pt idx="445">
                  <c:v>2353</c:v>
                </c:pt>
                <c:pt idx="446">
                  <c:v>2947</c:v>
                </c:pt>
                <c:pt idx="447">
                  <c:v>1626</c:v>
                </c:pt>
                <c:pt idx="448">
                  <c:v>1976</c:v>
                </c:pt>
                <c:pt idx="449">
                  <c:v>3312</c:v>
                </c:pt>
                <c:pt idx="450">
                  <c:v>6704</c:v>
                </c:pt>
                <c:pt idx="451">
                  <c:v>6077</c:v>
                </c:pt>
                <c:pt idx="452">
                  <c:v>9386</c:v>
                </c:pt>
                <c:pt idx="453">
                  <c:v>12181</c:v>
                </c:pt>
                <c:pt idx="454">
                  <c:v>5937</c:v>
                </c:pt>
                <c:pt idx="455">
                  <c:v>5706</c:v>
                </c:pt>
                <c:pt idx="456">
                  <c:v>9421</c:v>
                </c:pt>
                <c:pt idx="457">
                  <c:v>13207</c:v>
                </c:pt>
                <c:pt idx="458">
                  <c:v>18936</c:v>
                </c:pt>
                <c:pt idx="459">
                  <c:v>13503</c:v>
                </c:pt>
                <c:pt idx="460">
                  <c:v>10600</c:v>
                </c:pt>
                <c:pt idx="461">
                  <c:v>3591</c:v>
                </c:pt>
                <c:pt idx="462">
                  <c:v>4836</c:v>
                </c:pt>
                <c:pt idx="463">
                  <c:v>4348</c:v>
                </c:pt>
                <c:pt idx="464">
                  <c:v>2451</c:v>
                </c:pt>
                <c:pt idx="465">
                  <c:v>1814</c:v>
                </c:pt>
                <c:pt idx="466">
                  <c:v>2770</c:v>
                </c:pt>
                <c:pt idx="467">
                  <c:v>3072</c:v>
                </c:pt>
                <c:pt idx="468">
                  <c:v>1934</c:v>
                </c:pt>
                <c:pt idx="469">
                  <c:v>2019</c:v>
                </c:pt>
                <c:pt idx="470">
                  <c:v>979</c:v>
                </c:pt>
                <c:pt idx="471">
                  <c:v>1398</c:v>
                </c:pt>
                <c:pt idx="472">
                  <c:v>1198</c:v>
                </c:pt>
                <c:pt idx="473">
                  <c:v>2485</c:v>
                </c:pt>
                <c:pt idx="474">
                  <c:v>3172</c:v>
                </c:pt>
                <c:pt idx="475">
                  <c:v>1497</c:v>
                </c:pt>
                <c:pt idx="476">
                  <c:v>1365</c:v>
                </c:pt>
                <c:pt idx="477">
                  <c:v>1353</c:v>
                </c:pt>
                <c:pt idx="478">
                  <c:v>3439</c:v>
                </c:pt>
                <c:pt idx="479">
                  <c:v>1434</c:v>
                </c:pt>
                <c:pt idx="480">
                  <c:v>8892</c:v>
                </c:pt>
                <c:pt idx="481">
                  <c:v>13144</c:v>
                </c:pt>
                <c:pt idx="482">
                  <c:v>5179</c:v>
                </c:pt>
                <c:pt idx="483">
                  <c:v>5014</c:v>
                </c:pt>
                <c:pt idx="484">
                  <c:v>4936</c:v>
                </c:pt>
                <c:pt idx="485">
                  <c:v>5150</c:v>
                </c:pt>
                <c:pt idx="486">
                  <c:v>9986</c:v>
                </c:pt>
                <c:pt idx="487">
                  <c:v>12937</c:v>
                </c:pt>
                <c:pt idx="488">
                  <c:v>12217</c:v>
                </c:pt>
                <c:pt idx="489">
                  <c:v>6721</c:v>
                </c:pt>
                <c:pt idx="490">
                  <c:v>8283</c:v>
                </c:pt>
                <c:pt idx="491">
                  <c:v>6191</c:v>
                </c:pt>
                <c:pt idx="492">
                  <c:v>5959</c:v>
                </c:pt>
                <c:pt idx="493">
                  <c:v>2848</c:v>
                </c:pt>
                <c:pt idx="494">
                  <c:v>8748</c:v>
                </c:pt>
                <c:pt idx="495">
                  <c:v>10329</c:v>
                </c:pt>
                <c:pt idx="496">
                  <c:v>4410</c:v>
                </c:pt>
                <c:pt idx="497">
                  <c:v>5257</c:v>
                </c:pt>
                <c:pt idx="498">
                  <c:v>5118</c:v>
                </c:pt>
                <c:pt idx="499">
                  <c:v>4410</c:v>
                </c:pt>
                <c:pt idx="500">
                  <c:v>3952</c:v>
                </c:pt>
                <c:pt idx="501">
                  <c:v>10084</c:v>
                </c:pt>
                <c:pt idx="502">
                  <c:v>10964</c:v>
                </c:pt>
                <c:pt idx="503">
                  <c:v>4695</c:v>
                </c:pt>
                <c:pt idx="504">
                  <c:v>5205</c:v>
                </c:pt>
                <c:pt idx="505">
                  <c:v>3638</c:v>
                </c:pt>
                <c:pt idx="506">
                  <c:v>4394</c:v>
                </c:pt>
                <c:pt idx="507">
                  <c:v>2012</c:v>
                </c:pt>
                <c:pt idx="508">
                  <c:v>8526</c:v>
                </c:pt>
                <c:pt idx="509">
                  <c:v>11096</c:v>
                </c:pt>
                <c:pt idx="510">
                  <c:v>4489</c:v>
                </c:pt>
                <c:pt idx="511">
                  <c:v>6795</c:v>
                </c:pt>
                <c:pt idx="512">
                  <c:v>5283</c:v>
                </c:pt>
                <c:pt idx="513">
                  <c:v>6453</c:v>
                </c:pt>
                <c:pt idx="514">
                  <c:v>5770</c:v>
                </c:pt>
                <c:pt idx="515">
                  <c:v>12507</c:v>
                </c:pt>
                <c:pt idx="516">
                  <c:v>14475</c:v>
                </c:pt>
                <c:pt idx="517">
                  <c:v>7009</c:v>
                </c:pt>
                <c:pt idx="518">
                  <c:v>11688</c:v>
                </c:pt>
                <c:pt idx="519">
                  <c:v>8863</c:v>
                </c:pt>
                <c:pt idx="520">
                  <c:v>7148</c:v>
                </c:pt>
                <c:pt idx="521">
                  <c:v>5326</c:v>
                </c:pt>
                <c:pt idx="522">
                  <c:v>7775</c:v>
                </c:pt>
                <c:pt idx="523">
                  <c:v>9255</c:v>
                </c:pt>
                <c:pt idx="524">
                  <c:v>4758</c:v>
                </c:pt>
                <c:pt idx="525">
                  <c:v>2613</c:v>
                </c:pt>
                <c:pt idx="526">
                  <c:v>1830</c:v>
                </c:pt>
                <c:pt idx="527">
                  <c:v>1694</c:v>
                </c:pt>
                <c:pt idx="528">
                  <c:v>1642</c:v>
                </c:pt>
                <c:pt idx="529">
                  <c:v>3690</c:v>
                </c:pt>
                <c:pt idx="530">
                  <c:v>4404</c:v>
                </c:pt>
                <c:pt idx="531">
                  <c:v>1992</c:v>
                </c:pt>
                <c:pt idx="532">
                  <c:v>3557</c:v>
                </c:pt>
                <c:pt idx="533">
                  <c:v>2395</c:v>
                </c:pt>
                <c:pt idx="534">
                  <c:v>2120</c:v>
                </c:pt>
                <c:pt idx="535">
                  <c:v>1875</c:v>
                </c:pt>
                <c:pt idx="536">
                  <c:v>3376</c:v>
                </c:pt>
                <c:pt idx="537">
                  <c:v>4027</c:v>
                </c:pt>
                <c:pt idx="538">
                  <c:v>2128</c:v>
                </c:pt>
                <c:pt idx="539">
                  <c:v>2046</c:v>
                </c:pt>
                <c:pt idx="540">
                  <c:v>1546</c:v>
                </c:pt>
                <c:pt idx="541">
                  <c:v>2822</c:v>
                </c:pt>
                <c:pt idx="542">
                  <c:v>4865</c:v>
                </c:pt>
                <c:pt idx="543">
                  <c:v>8450</c:v>
                </c:pt>
                <c:pt idx="544">
                  <c:v>9770</c:v>
                </c:pt>
                <c:pt idx="545">
                  <c:v>4914</c:v>
                </c:pt>
                <c:pt idx="546">
                  <c:v>4385</c:v>
                </c:pt>
                <c:pt idx="547">
                  <c:v>5627</c:v>
                </c:pt>
                <c:pt idx="548">
                  <c:v>8086</c:v>
                </c:pt>
                <c:pt idx="549">
                  <c:v>6639</c:v>
                </c:pt>
                <c:pt idx="550">
                  <c:v>7104</c:v>
                </c:pt>
                <c:pt idx="551">
                  <c:v>8364</c:v>
                </c:pt>
                <c:pt idx="552">
                  <c:v>4146</c:v>
                </c:pt>
                <c:pt idx="553">
                  <c:v>4601</c:v>
                </c:pt>
                <c:pt idx="554">
                  <c:v>3593</c:v>
                </c:pt>
                <c:pt idx="555">
                  <c:v>2114</c:v>
                </c:pt>
                <c:pt idx="556">
                  <c:v>1797</c:v>
                </c:pt>
                <c:pt idx="557">
                  <c:v>3195</c:v>
                </c:pt>
                <c:pt idx="558">
                  <c:v>3595</c:v>
                </c:pt>
                <c:pt idx="559">
                  <c:v>1467</c:v>
                </c:pt>
                <c:pt idx="560">
                  <c:v>1610</c:v>
                </c:pt>
                <c:pt idx="561">
                  <c:v>1307</c:v>
                </c:pt>
                <c:pt idx="562">
                  <c:v>2050</c:v>
                </c:pt>
                <c:pt idx="563">
                  <c:v>1849</c:v>
                </c:pt>
                <c:pt idx="564">
                  <c:v>3070</c:v>
                </c:pt>
                <c:pt idx="565">
                  <c:v>3322</c:v>
                </c:pt>
                <c:pt idx="566">
                  <c:v>1982</c:v>
                </c:pt>
                <c:pt idx="567">
                  <c:v>1787</c:v>
                </c:pt>
                <c:pt idx="568">
                  <c:v>1846</c:v>
                </c:pt>
                <c:pt idx="569">
                  <c:v>1142</c:v>
                </c:pt>
                <c:pt idx="570">
                  <c:v>1734</c:v>
                </c:pt>
                <c:pt idx="571">
                  <c:v>3259</c:v>
                </c:pt>
                <c:pt idx="572">
                  <c:v>3572</c:v>
                </c:pt>
                <c:pt idx="573">
                  <c:v>2109</c:v>
                </c:pt>
                <c:pt idx="574">
                  <c:v>2242</c:v>
                </c:pt>
                <c:pt idx="575">
                  <c:v>1474</c:v>
                </c:pt>
                <c:pt idx="576">
                  <c:v>1381</c:v>
                </c:pt>
                <c:pt idx="577">
                  <c:v>1423</c:v>
                </c:pt>
                <c:pt idx="578">
                  <c:v>3740</c:v>
                </c:pt>
                <c:pt idx="579">
                  <c:v>4453</c:v>
                </c:pt>
                <c:pt idx="580">
                  <c:v>2258</c:v>
                </c:pt>
                <c:pt idx="581">
                  <c:v>2074</c:v>
                </c:pt>
                <c:pt idx="582">
                  <c:v>2007</c:v>
                </c:pt>
                <c:pt idx="583">
                  <c:v>1948</c:v>
                </c:pt>
                <c:pt idx="584">
                  <c:v>1922</c:v>
                </c:pt>
                <c:pt idx="585">
                  <c:v>3088</c:v>
                </c:pt>
                <c:pt idx="586">
                  <c:v>3388</c:v>
                </c:pt>
                <c:pt idx="587">
                  <c:v>1944</c:v>
                </c:pt>
                <c:pt idx="588">
                  <c:v>1812</c:v>
                </c:pt>
                <c:pt idx="589">
                  <c:v>1563</c:v>
                </c:pt>
                <c:pt idx="590">
                  <c:v>1171</c:v>
                </c:pt>
                <c:pt idx="591">
                  <c:v>1035</c:v>
                </c:pt>
                <c:pt idx="592">
                  <c:v>2247</c:v>
                </c:pt>
                <c:pt idx="593">
                  <c:v>3068</c:v>
                </c:pt>
                <c:pt idx="594">
                  <c:v>1866</c:v>
                </c:pt>
                <c:pt idx="595">
                  <c:v>1690</c:v>
                </c:pt>
                <c:pt idx="596">
                  <c:v>922</c:v>
                </c:pt>
                <c:pt idx="597">
                  <c:v>604</c:v>
                </c:pt>
                <c:pt idx="598">
                  <c:v>643</c:v>
                </c:pt>
                <c:pt idx="599">
                  <c:v>2006</c:v>
                </c:pt>
                <c:pt idx="600">
                  <c:v>2677</c:v>
                </c:pt>
                <c:pt idx="601">
                  <c:v>1467</c:v>
                </c:pt>
                <c:pt idx="602">
                  <c:v>1528</c:v>
                </c:pt>
                <c:pt idx="603">
                  <c:v>6360</c:v>
                </c:pt>
                <c:pt idx="604">
                  <c:v>8035</c:v>
                </c:pt>
                <c:pt idx="605">
                  <c:v>6675</c:v>
                </c:pt>
                <c:pt idx="606">
                  <c:v>11330</c:v>
                </c:pt>
                <c:pt idx="607">
                  <c:v>13484</c:v>
                </c:pt>
                <c:pt idx="608">
                  <c:v>5913</c:v>
                </c:pt>
                <c:pt idx="609">
                  <c:v>9721</c:v>
                </c:pt>
                <c:pt idx="610">
                  <c:v>11257</c:v>
                </c:pt>
                <c:pt idx="611">
                  <c:v>10102</c:v>
                </c:pt>
                <c:pt idx="612">
                  <c:v>7938</c:v>
                </c:pt>
                <c:pt idx="613">
                  <c:v>9936</c:v>
                </c:pt>
                <c:pt idx="614">
                  <c:v>10643</c:v>
                </c:pt>
                <c:pt idx="615">
                  <c:v>4800</c:v>
                </c:pt>
                <c:pt idx="616">
                  <c:v>5228</c:v>
                </c:pt>
                <c:pt idx="617">
                  <c:v>1810</c:v>
                </c:pt>
                <c:pt idx="618">
                  <c:v>1961</c:v>
                </c:pt>
                <c:pt idx="619">
                  <c:v>1232</c:v>
                </c:pt>
                <c:pt idx="620">
                  <c:v>2194</c:v>
                </c:pt>
                <c:pt idx="621">
                  <c:v>1469</c:v>
                </c:pt>
                <c:pt idx="622">
                  <c:v>829</c:v>
                </c:pt>
                <c:pt idx="623">
                  <c:v>1329</c:v>
                </c:pt>
                <c:pt idx="624">
                  <c:v>1300</c:v>
                </c:pt>
                <c:pt idx="625">
                  <c:v>773</c:v>
                </c:pt>
                <c:pt idx="626">
                  <c:v>760</c:v>
                </c:pt>
                <c:pt idx="627">
                  <c:v>1755</c:v>
                </c:pt>
                <c:pt idx="628">
                  <c:v>1766</c:v>
                </c:pt>
                <c:pt idx="629">
                  <c:v>1078</c:v>
                </c:pt>
                <c:pt idx="630">
                  <c:v>1124</c:v>
                </c:pt>
                <c:pt idx="631">
                  <c:v>1182</c:v>
                </c:pt>
                <c:pt idx="632">
                  <c:v>3725</c:v>
                </c:pt>
                <c:pt idx="633">
                  <c:v>4492</c:v>
                </c:pt>
                <c:pt idx="634">
                  <c:v>11030</c:v>
                </c:pt>
                <c:pt idx="635">
                  <c:v>10528</c:v>
                </c:pt>
                <c:pt idx="636">
                  <c:v>4895</c:v>
                </c:pt>
                <c:pt idx="637">
                  <c:v>5720</c:v>
                </c:pt>
                <c:pt idx="638">
                  <c:v>4288</c:v>
                </c:pt>
                <c:pt idx="639">
                  <c:v>9693</c:v>
                </c:pt>
                <c:pt idx="640">
                  <c:v>12065</c:v>
                </c:pt>
                <c:pt idx="641">
                  <c:v>11758</c:v>
                </c:pt>
                <c:pt idx="642">
                  <c:v>13508</c:v>
                </c:pt>
                <c:pt idx="643">
                  <c:v>6085</c:v>
                </c:pt>
                <c:pt idx="644">
                  <c:v>8828</c:v>
                </c:pt>
                <c:pt idx="645">
                  <c:v>6636</c:v>
                </c:pt>
                <c:pt idx="646">
                  <c:v>1622</c:v>
                </c:pt>
                <c:pt idx="647">
                  <c:v>1512</c:v>
                </c:pt>
                <c:pt idx="648">
                  <c:v>3211</c:v>
                </c:pt>
                <c:pt idx="649">
                  <c:v>3037</c:v>
                </c:pt>
                <c:pt idx="650">
                  <c:v>1456</c:v>
                </c:pt>
                <c:pt idx="651">
                  <c:v>1465</c:v>
                </c:pt>
                <c:pt idx="652">
                  <c:v>1018</c:v>
                </c:pt>
                <c:pt idx="653">
                  <c:v>1070</c:v>
                </c:pt>
                <c:pt idx="654">
                  <c:v>1357</c:v>
                </c:pt>
                <c:pt idx="655">
                  <c:v>2810</c:v>
                </c:pt>
                <c:pt idx="656">
                  <c:v>2829</c:v>
                </c:pt>
                <c:pt idx="657">
                  <c:v>1517</c:v>
                </c:pt>
                <c:pt idx="658">
                  <c:v>1399</c:v>
                </c:pt>
                <c:pt idx="659">
                  <c:v>1067</c:v>
                </c:pt>
                <c:pt idx="660">
                  <c:v>1361</c:v>
                </c:pt>
                <c:pt idx="661">
                  <c:v>1419</c:v>
                </c:pt>
                <c:pt idx="662">
                  <c:v>5042</c:v>
                </c:pt>
                <c:pt idx="663">
                  <c:v>6872</c:v>
                </c:pt>
                <c:pt idx="664">
                  <c:v>3218</c:v>
                </c:pt>
                <c:pt idx="665">
                  <c:v>3347</c:v>
                </c:pt>
                <c:pt idx="666">
                  <c:v>3177</c:v>
                </c:pt>
                <c:pt idx="667">
                  <c:v>4532</c:v>
                </c:pt>
                <c:pt idx="668">
                  <c:v>3231</c:v>
                </c:pt>
                <c:pt idx="669">
                  <c:v>7731</c:v>
                </c:pt>
                <c:pt idx="670">
                  <c:v>11148</c:v>
                </c:pt>
                <c:pt idx="671">
                  <c:v>7459</c:v>
                </c:pt>
                <c:pt idx="672">
                  <c:v>7316</c:v>
                </c:pt>
                <c:pt idx="673">
                  <c:v>5211</c:v>
                </c:pt>
                <c:pt idx="674">
                  <c:v>5731</c:v>
                </c:pt>
                <c:pt idx="675">
                  <c:v>3036</c:v>
                </c:pt>
                <c:pt idx="676">
                  <c:v>5822</c:v>
                </c:pt>
                <c:pt idx="677">
                  <c:v>7987</c:v>
                </c:pt>
                <c:pt idx="678">
                  <c:v>3640</c:v>
                </c:pt>
                <c:pt idx="679">
                  <c:v>2338</c:v>
                </c:pt>
                <c:pt idx="680">
                  <c:v>3744</c:v>
                </c:pt>
                <c:pt idx="681">
                  <c:v>4216</c:v>
                </c:pt>
                <c:pt idx="682">
                  <c:v>4000</c:v>
                </c:pt>
                <c:pt idx="683">
                  <c:v>10204</c:v>
                </c:pt>
                <c:pt idx="684">
                  <c:v>10769</c:v>
                </c:pt>
                <c:pt idx="685">
                  <c:v>4803</c:v>
                </c:pt>
                <c:pt idx="686">
                  <c:v>5042</c:v>
                </c:pt>
                <c:pt idx="687">
                  <c:v>4342</c:v>
                </c:pt>
                <c:pt idx="688">
                  <c:v>4202</c:v>
                </c:pt>
                <c:pt idx="689">
                  <c:v>4151</c:v>
                </c:pt>
                <c:pt idx="690">
                  <c:v>8567</c:v>
                </c:pt>
                <c:pt idx="691">
                  <c:v>8811</c:v>
                </c:pt>
                <c:pt idx="692">
                  <c:v>4345</c:v>
                </c:pt>
                <c:pt idx="693">
                  <c:v>1937</c:v>
                </c:pt>
                <c:pt idx="694">
                  <c:v>3160</c:v>
                </c:pt>
                <c:pt idx="695">
                  <c:v>6924</c:v>
                </c:pt>
                <c:pt idx="696">
                  <c:v>9273</c:v>
                </c:pt>
                <c:pt idx="697">
                  <c:v>11257</c:v>
                </c:pt>
                <c:pt idx="698">
                  <c:v>13019</c:v>
                </c:pt>
                <c:pt idx="699">
                  <c:v>7139</c:v>
                </c:pt>
                <c:pt idx="700">
                  <c:v>7423</c:v>
                </c:pt>
                <c:pt idx="701">
                  <c:v>7474</c:v>
                </c:pt>
                <c:pt idx="702">
                  <c:v>7056</c:v>
                </c:pt>
                <c:pt idx="703">
                  <c:v>5732</c:v>
                </c:pt>
                <c:pt idx="704">
                  <c:v>9038</c:v>
                </c:pt>
                <c:pt idx="705">
                  <c:v>10737</c:v>
                </c:pt>
                <c:pt idx="706">
                  <c:v>5505</c:v>
                </c:pt>
                <c:pt idx="707">
                  <c:v>2198</c:v>
                </c:pt>
                <c:pt idx="708">
                  <c:v>3190</c:v>
                </c:pt>
                <c:pt idx="709">
                  <c:v>3814</c:v>
                </c:pt>
                <c:pt idx="710">
                  <c:v>3610</c:v>
                </c:pt>
                <c:pt idx="711">
                  <c:v>6227</c:v>
                </c:pt>
                <c:pt idx="712">
                  <c:v>9422</c:v>
                </c:pt>
                <c:pt idx="713">
                  <c:v>5014</c:v>
                </c:pt>
                <c:pt idx="714">
                  <c:v>4715</c:v>
                </c:pt>
                <c:pt idx="715">
                  <c:v>6212</c:v>
                </c:pt>
                <c:pt idx="716">
                  <c:v>6585</c:v>
                </c:pt>
                <c:pt idx="717">
                  <c:v>6051</c:v>
                </c:pt>
                <c:pt idx="718">
                  <c:v>7750</c:v>
                </c:pt>
                <c:pt idx="719">
                  <c:v>9490</c:v>
                </c:pt>
                <c:pt idx="720">
                  <c:v>4382</c:v>
                </c:pt>
                <c:pt idx="721">
                  <c:v>8196</c:v>
                </c:pt>
                <c:pt idx="722">
                  <c:v>8863</c:v>
                </c:pt>
                <c:pt idx="723">
                  <c:v>6534</c:v>
                </c:pt>
                <c:pt idx="724">
                  <c:v>9540</c:v>
                </c:pt>
                <c:pt idx="725">
                  <c:v>3256</c:v>
                </c:pt>
                <c:pt idx="726">
                  <c:v>2013</c:v>
                </c:pt>
                <c:pt idx="727">
                  <c:v>1692</c:v>
                </c:pt>
                <c:pt idx="728">
                  <c:v>3234</c:v>
                </c:pt>
                <c:pt idx="729">
                  <c:v>4592</c:v>
                </c:pt>
                <c:pt idx="730">
                  <c:v>5945</c:v>
                </c:pt>
                <c:pt idx="731">
                  <c:v>9266</c:v>
                </c:pt>
                <c:pt idx="732">
                  <c:v>3179</c:v>
                </c:pt>
                <c:pt idx="733">
                  <c:v>7479</c:v>
                </c:pt>
                <c:pt idx="734">
                  <c:v>4694</c:v>
                </c:pt>
                <c:pt idx="735">
                  <c:v>7843</c:v>
                </c:pt>
                <c:pt idx="736">
                  <c:v>6150</c:v>
                </c:pt>
                <c:pt idx="737">
                  <c:v>2401</c:v>
                </c:pt>
                <c:pt idx="738">
                  <c:v>1808</c:v>
                </c:pt>
                <c:pt idx="739">
                  <c:v>2594</c:v>
                </c:pt>
                <c:pt idx="740">
                  <c:v>3274</c:v>
                </c:pt>
                <c:pt idx="741">
                  <c:v>2207</c:v>
                </c:pt>
                <c:pt idx="742">
                  <c:v>2949</c:v>
                </c:pt>
                <c:pt idx="743">
                  <c:v>2417</c:v>
                </c:pt>
                <c:pt idx="744">
                  <c:v>1644</c:v>
                </c:pt>
                <c:pt idx="745">
                  <c:v>1499</c:v>
                </c:pt>
                <c:pt idx="746">
                  <c:v>3648</c:v>
                </c:pt>
                <c:pt idx="747">
                  <c:v>4652</c:v>
                </c:pt>
                <c:pt idx="748">
                  <c:v>2252</c:v>
                </c:pt>
                <c:pt idx="749">
                  <c:v>2357</c:v>
                </c:pt>
                <c:pt idx="750">
                  <c:v>1715</c:v>
                </c:pt>
                <c:pt idx="751">
                  <c:v>4776</c:v>
                </c:pt>
                <c:pt idx="752">
                  <c:v>1628</c:v>
                </c:pt>
                <c:pt idx="753">
                  <c:v>7806</c:v>
                </c:pt>
                <c:pt idx="754">
                  <c:v>9210</c:v>
                </c:pt>
                <c:pt idx="755">
                  <c:v>4351</c:v>
                </c:pt>
                <c:pt idx="756">
                  <c:v>6278</c:v>
                </c:pt>
                <c:pt idx="757">
                  <c:v>5992</c:v>
                </c:pt>
                <c:pt idx="758">
                  <c:v>6265</c:v>
                </c:pt>
                <c:pt idx="759">
                  <c:v>5723</c:v>
                </c:pt>
                <c:pt idx="760">
                  <c:v>11900</c:v>
                </c:pt>
                <c:pt idx="761">
                  <c:v>15345</c:v>
                </c:pt>
                <c:pt idx="762">
                  <c:v>6525</c:v>
                </c:pt>
                <c:pt idx="763">
                  <c:v>10153</c:v>
                </c:pt>
                <c:pt idx="764">
                  <c:v>8116</c:v>
                </c:pt>
                <c:pt idx="765">
                  <c:v>7712</c:v>
                </c:pt>
                <c:pt idx="766">
                  <c:v>5759</c:v>
                </c:pt>
                <c:pt idx="767">
                  <c:v>9501</c:v>
                </c:pt>
                <c:pt idx="768">
                  <c:v>10840</c:v>
                </c:pt>
                <c:pt idx="769">
                  <c:v>5089</c:v>
                </c:pt>
                <c:pt idx="770">
                  <c:v>6087</c:v>
                </c:pt>
                <c:pt idx="771">
                  <c:v>2053</c:v>
                </c:pt>
                <c:pt idx="772">
                  <c:v>1825</c:v>
                </c:pt>
                <c:pt idx="773">
                  <c:v>1525</c:v>
                </c:pt>
                <c:pt idx="774">
                  <c:v>3542</c:v>
                </c:pt>
                <c:pt idx="775">
                  <c:v>4105</c:v>
                </c:pt>
                <c:pt idx="776">
                  <c:v>2094</c:v>
                </c:pt>
                <c:pt idx="777">
                  <c:v>2940</c:v>
                </c:pt>
                <c:pt idx="778">
                  <c:v>1841</c:v>
                </c:pt>
                <c:pt idx="779">
                  <c:v>4529</c:v>
                </c:pt>
                <c:pt idx="780">
                  <c:v>1658</c:v>
                </c:pt>
                <c:pt idx="781">
                  <c:v>3841</c:v>
                </c:pt>
                <c:pt idx="782">
                  <c:v>9260</c:v>
                </c:pt>
                <c:pt idx="783">
                  <c:v>2308</c:v>
                </c:pt>
                <c:pt idx="784">
                  <c:v>2028</c:v>
                </c:pt>
                <c:pt idx="785">
                  <c:v>1301</c:v>
                </c:pt>
                <c:pt idx="786">
                  <c:v>2213</c:v>
                </c:pt>
                <c:pt idx="787">
                  <c:v>4404</c:v>
                </c:pt>
                <c:pt idx="788">
                  <c:v>4935</c:v>
                </c:pt>
                <c:pt idx="789">
                  <c:v>5609</c:v>
                </c:pt>
                <c:pt idx="790">
                  <c:v>3452</c:v>
                </c:pt>
                <c:pt idx="791">
                  <c:v>4270</c:v>
                </c:pt>
                <c:pt idx="792">
                  <c:v>4719</c:v>
                </c:pt>
                <c:pt idx="793">
                  <c:v>4451</c:v>
                </c:pt>
                <c:pt idx="794">
                  <c:v>3364</c:v>
                </c:pt>
                <c:pt idx="795">
                  <c:v>3665</c:v>
                </c:pt>
                <c:pt idx="796">
                  <c:v>3889</c:v>
                </c:pt>
                <c:pt idx="797">
                  <c:v>1882</c:v>
                </c:pt>
                <c:pt idx="798">
                  <c:v>2405</c:v>
                </c:pt>
                <c:pt idx="799">
                  <c:v>1577</c:v>
                </c:pt>
                <c:pt idx="800">
                  <c:v>913</c:v>
                </c:pt>
                <c:pt idx="801">
                  <c:v>892</c:v>
                </c:pt>
                <c:pt idx="802">
                  <c:v>1855</c:v>
                </c:pt>
                <c:pt idx="803">
                  <c:v>1897</c:v>
                </c:pt>
                <c:pt idx="804">
                  <c:v>883</c:v>
                </c:pt>
                <c:pt idx="805">
                  <c:v>1071</c:v>
                </c:pt>
                <c:pt idx="806">
                  <c:v>1320</c:v>
                </c:pt>
                <c:pt idx="807">
                  <c:v>997</c:v>
                </c:pt>
                <c:pt idx="808">
                  <c:v>817</c:v>
                </c:pt>
                <c:pt idx="809">
                  <c:v>1866</c:v>
                </c:pt>
                <c:pt idx="810">
                  <c:v>2211</c:v>
                </c:pt>
                <c:pt idx="811">
                  <c:v>1304</c:v>
                </c:pt>
                <c:pt idx="812">
                  <c:v>1143</c:v>
                </c:pt>
                <c:pt idx="813">
                  <c:v>1573</c:v>
                </c:pt>
                <c:pt idx="814">
                  <c:v>2065</c:v>
                </c:pt>
                <c:pt idx="815">
                  <c:v>6588</c:v>
                </c:pt>
                <c:pt idx="816">
                  <c:v>5652</c:v>
                </c:pt>
                <c:pt idx="817">
                  <c:v>4103</c:v>
                </c:pt>
                <c:pt idx="818">
                  <c:v>1466</c:v>
                </c:pt>
                <c:pt idx="819">
                  <c:v>2162</c:v>
                </c:pt>
                <c:pt idx="820">
                  <c:v>2155</c:v>
                </c:pt>
                <c:pt idx="821">
                  <c:v>1746</c:v>
                </c:pt>
                <c:pt idx="822">
                  <c:v>3554</c:v>
                </c:pt>
                <c:pt idx="823">
                  <c:v>6282</c:v>
                </c:pt>
                <c:pt idx="824">
                  <c:v>5259</c:v>
                </c:pt>
                <c:pt idx="825">
                  <c:v>2446</c:v>
                </c:pt>
                <c:pt idx="826">
                  <c:v>3345</c:v>
                </c:pt>
                <c:pt idx="827">
                  <c:v>2048</c:v>
                </c:pt>
                <c:pt idx="828">
                  <c:v>1303</c:v>
                </c:pt>
                <c:pt idx="829">
                  <c:v>4413</c:v>
                </c:pt>
                <c:pt idx="830">
                  <c:v>7494</c:v>
                </c:pt>
                <c:pt idx="831">
                  <c:v>7738</c:v>
                </c:pt>
                <c:pt idx="832">
                  <c:v>2958</c:v>
                </c:pt>
                <c:pt idx="833">
                  <c:v>3713</c:v>
                </c:pt>
                <c:pt idx="834">
                  <c:v>3504</c:v>
                </c:pt>
                <c:pt idx="835">
                  <c:v>3534</c:v>
                </c:pt>
                <c:pt idx="836">
                  <c:v>4601</c:v>
                </c:pt>
                <c:pt idx="837">
                  <c:v>10045</c:v>
                </c:pt>
                <c:pt idx="838">
                  <c:v>9301</c:v>
                </c:pt>
                <c:pt idx="839">
                  <c:v>4678</c:v>
                </c:pt>
                <c:pt idx="840">
                  <c:v>4294</c:v>
                </c:pt>
                <c:pt idx="841">
                  <c:v>3606</c:v>
                </c:pt>
                <c:pt idx="842">
                  <c:v>4838</c:v>
                </c:pt>
                <c:pt idx="843">
                  <c:v>4914</c:v>
                </c:pt>
                <c:pt idx="844">
                  <c:v>10269</c:v>
                </c:pt>
                <c:pt idx="845">
                  <c:v>12317</c:v>
                </c:pt>
                <c:pt idx="846">
                  <c:v>5453</c:v>
                </c:pt>
                <c:pt idx="847">
                  <c:v>7372</c:v>
                </c:pt>
                <c:pt idx="848">
                  <c:v>8211</c:v>
                </c:pt>
                <c:pt idx="849">
                  <c:v>9182</c:v>
                </c:pt>
                <c:pt idx="850">
                  <c:v>7520</c:v>
                </c:pt>
                <c:pt idx="851">
                  <c:v>13321</c:v>
                </c:pt>
                <c:pt idx="852">
                  <c:v>16276</c:v>
                </c:pt>
                <c:pt idx="853">
                  <c:v>10388</c:v>
                </c:pt>
                <c:pt idx="854">
                  <c:v>8298</c:v>
                </c:pt>
                <c:pt idx="855">
                  <c:v>8717</c:v>
                </c:pt>
                <c:pt idx="856">
                  <c:v>8364</c:v>
                </c:pt>
                <c:pt idx="857">
                  <c:v>6968</c:v>
                </c:pt>
                <c:pt idx="858">
                  <c:v>9973</c:v>
                </c:pt>
                <c:pt idx="859">
                  <c:v>11363</c:v>
                </c:pt>
                <c:pt idx="860">
                  <c:v>4074</c:v>
                </c:pt>
                <c:pt idx="861">
                  <c:v>1579</c:v>
                </c:pt>
                <c:pt idx="862">
                  <c:v>1016</c:v>
                </c:pt>
                <c:pt idx="863">
                  <c:v>832</c:v>
                </c:pt>
                <c:pt idx="864">
                  <c:v>647</c:v>
                </c:pt>
                <c:pt idx="865">
                  <c:v>1898</c:v>
                </c:pt>
                <c:pt idx="866">
                  <c:v>1961</c:v>
                </c:pt>
                <c:pt idx="867">
                  <c:v>1224</c:v>
                </c:pt>
                <c:pt idx="868">
                  <c:v>1019</c:v>
                </c:pt>
                <c:pt idx="869">
                  <c:v>930</c:v>
                </c:pt>
                <c:pt idx="870">
                  <c:v>818</c:v>
                </c:pt>
                <c:pt idx="871">
                  <c:v>937</c:v>
                </c:pt>
                <c:pt idx="872">
                  <c:v>2302</c:v>
                </c:pt>
                <c:pt idx="873">
                  <c:v>2363</c:v>
                </c:pt>
                <c:pt idx="874">
                  <c:v>1466</c:v>
                </c:pt>
                <c:pt idx="875">
                  <c:v>1644</c:v>
                </c:pt>
                <c:pt idx="876">
                  <c:v>3224</c:v>
                </c:pt>
                <c:pt idx="877">
                  <c:v>7392</c:v>
                </c:pt>
                <c:pt idx="878">
                  <c:v>6138</c:v>
                </c:pt>
                <c:pt idx="879">
                  <c:v>10624</c:v>
                </c:pt>
                <c:pt idx="880">
                  <c:v>11590</c:v>
                </c:pt>
                <c:pt idx="881">
                  <c:v>5959</c:v>
                </c:pt>
                <c:pt idx="882">
                  <c:v>5048</c:v>
                </c:pt>
                <c:pt idx="883">
                  <c:v>7542</c:v>
                </c:pt>
                <c:pt idx="884">
                  <c:v>10761</c:v>
                </c:pt>
                <c:pt idx="885">
                  <c:v>8120</c:v>
                </c:pt>
                <c:pt idx="886">
                  <c:v>10896</c:v>
                </c:pt>
                <c:pt idx="887">
                  <c:v>11726</c:v>
                </c:pt>
                <c:pt idx="888">
                  <c:v>6007</c:v>
                </c:pt>
                <c:pt idx="889">
                  <c:v>5185</c:v>
                </c:pt>
                <c:pt idx="890">
                  <c:v>1675</c:v>
                </c:pt>
                <c:pt idx="891">
                  <c:v>4765</c:v>
                </c:pt>
                <c:pt idx="892">
                  <c:v>3953</c:v>
                </c:pt>
                <c:pt idx="893">
                  <c:v>7190</c:v>
                </c:pt>
                <c:pt idx="894">
                  <c:v>8577</c:v>
                </c:pt>
                <c:pt idx="895">
                  <c:v>3943</c:v>
                </c:pt>
                <c:pt idx="896">
                  <c:v>3707</c:v>
                </c:pt>
                <c:pt idx="897">
                  <c:v>3054</c:v>
                </c:pt>
                <c:pt idx="898">
                  <c:v>6541</c:v>
                </c:pt>
                <c:pt idx="899">
                  <c:v>5749</c:v>
                </c:pt>
                <c:pt idx="900">
                  <c:v>9385</c:v>
                </c:pt>
                <c:pt idx="901">
                  <c:v>9012</c:v>
                </c:pt>
                <c:pt idx="902">
                  <c:v>3831</c:v>
                </c:pt>
                <c:pt idx="903">
                  <c:v>4097</c:v>
                </c:pt>
                <c:pt idx="904">
                  <c:v>3509</c:v>
                </c:pt>
                <c:pt idx="905">
                  <c:v>953</c:v>
                </c:pt>
                <c:pt idx="906">
                  <c:v>4305</c:v>
                </c:pt>
                <c:pt idx="907">
                  <c:v>11667</c:v>
                </c:pt>
                <c:pt idx="908">
                  <c:v>13793</c:v>
                </c:pt>
                <c:pt idx="909">
                  <c:v>6641</c:v>
                </c:pt>
                <c:pt idx="910">
                  <c:v>7593</c:v>
                </c:pt>
                <c:pt idx="911">
                  <c:v>6007</c:v>
                </c:pt>
                <c:pt idx="912">
                  <c:v>6345</c:v>
                </c:pt>
                <c:pt idx="913">
                  <c:v>8482</c:v>
                </c:pt>
                <c:pt idx="914">
                  <c:v>14344</c:v>
                </c:pt>
                <c:pt idx="915">
                  <c:v>13609</c:v>
                </c:pt>
                <c:pt idx="916">
                  <c:v>7259</c:v>
                </c:pt>
                <c:pt idx="917">
                  <c:v>8431</c:v>
                </c:pt>
                <c:pt idx="918">
                  <c:v>6577</c:v>
                </c:pt>
                <c:pt idx="919">
                  <c:v>6098</c:v>
                </c:pt>
                <c:pt idx="920">
                  <c:v>1654</c:v>
                </c:pt>
                <c:pt idx="921">
                  <c:v>2073</c:v>
                </c:pt>
                <c:pt idx="922">
                  <c:v>1871</c:v>
                </c:pt>
                <c:pt idx="923">
                  <c:v>946</c:v>
                </c:pt>
                <c:pt idx="924">
                  <c:v>1090</c:v>
                </c:pt>
                <c:pt idx="925">
                  <c:v>876</c:v>
                </c:pt>
                <c:pt idx="926">
                  <c:v>790</c:v>
                </c:pt>
                <c:pt idx="927">
                  <c:v>723</c:v>
                </c:pt>
                <c:pt idx="928">
                  <c:v>1910</c:v>
                </c:pt>
                <c:pt idx="929">
                  <c:v>2266</c:v>
                </c:pt>
                <c:pt idx="930">
                  <c:v>1078</c:v>
                </c:pt>
                <c:pt idx="931">
                  <c:v>1227</c:v>
                </c:pt>
                <c:pt idx="932">
                  <c:v>900</c:v>
                </c:pt>
                <c:pt idx="933">
                  <c:v>1016</c:v>
                </c:pt>
                <c:pt idx="934">
                  <c:v>836</c:v>
                </c:pt>
                <c:pt idx="935">
                  <c:v>1454</c:v>
                </c:pt>
                <c:pt idx="936">
                  <c:v>1835</c:v>
                </c:pt>
                <c:pt idx="937">
                  <c:v>972</c:v>
                </c:pt>
                <c:pt idx="938">
                  <c:v>1024</c:v>
                </c:pt>
                <c:pt idx="939">
                  <c:v>1044</c:v>
                </c:pt>
                <c:pt idx="940">
                  <c:v>1611</c:v>
                </c:pt>
                <c:pt idx="941">
                  <c:v>1234</c:v>
                </c:pt>
                <c:pt idx="942">
                  <c:v>2223</c:v>
                </c:pt>
                <c:pt idx="943">
                  <c:v>2267</c:v>
                </c:pt>
                <c:pt idx="944">
                  <c:v>1415</c:v>
                </c:pt>
                <c:pt idx="945">
                  <c:v>1548</c:v>
                </c:pt>
                <c:pt idx="946">
                  <c:v>1679</c:v>
                </c:pt>
                <c:pt idx="947">
                  <c:v>1152</c:v>
                </c:pt>
                <c:pt idx="948">
                  <c:v>1101</c:v>
                </c:pt>
                <c:pt idx="949">
                  <c:v>1746</c:v>
                </c:pt>
                <c:pt idx="950">
                  <c:v>1700</c:v>
                </c:pt>
                <c:pt idx="951">
                  <c:v>715</c:v>
                </c:pt>
                <c:pt idx="952">
                  <c:v>897</c:v>
                </c:pt>
                <c:pt idx="953">
                  <c:v>733</c:v>
                </c:pt>
                <c:pt idx="954">
                  <c:v>4282</c:v>
                </c:pt>
                <c:pt idx="955">
                  <c:v>2867</c:v>
                </c:pt>
                <c:pt idx="956">
                  <c:v>6082</c:v>
                </c:pt>
                <c:pt idx="957">
                  <c:v>7771</c:v>
                </c:pt>
                <c:pt idx="958">
                  <c:v>3576</c:v>
                </c:pt>
                <c:pt idx="959">
                  <c:v>4649</c:v>
                </c:pt>
                <c:pt idx="960">
                  <c:v>3302</c:v>
                </c:pt>
                <c:pt idx="961">
                  <c:v>3536</c:v>
                </c:pt>
                <c:pt idx="962">
                  <c:v>3236</c:v>
                </c:pt>
                <c:pt idx="963">
                  <c:v>6646</c:v>
                </c:pt>
                <c:pt idx="964">
                  <c:v>7220</c:v>
                </c:pt>
                <c:pt idx="965">
                  <c:v>3958</c:v>
                </c:pt>
                <c:pt idx="966">
                  <c:v>3672</c:v>
                </c:pt>
                <c:pt idx="967">
                  <c:v>1035</c:v>
                </c:pt>
                <c:pt idx="968">
                  <c:v>3549</c:v>
                </c:pt>
                <c:pt idx="969">
                  <c:v>6647</c:v>
                </c:pt>
                <c:pt idx="970">
                  <c:v>9908</c:v>
                </c:pt>
                <c:pt idx="971">
                  <c:v>10393</c:v>
                </c:pt>
                <c:pt idx="972">
                  <c:v>4507</c:v>
                </c:pt>
                <c:pt idx="973">
                  <c:v>4672</c:v>
                </c:pt>
                <c:pt idx="974">
                  <c:v>3924</c:v>
                </c:pt>
                <c:pt idx="975">
                  <c:v>6918</c:v>
                </c:pt>
                <c:pt idx="976">
                  <c:v>9183</c:v>
                </c:pt>
                <c:pt idx="977">
                  <c:v>10830</c:v>
                </c:pt>
                <c:pt idx="978">
                  <c:v>10800</c:v>
                </c:pt>
                <c:pt idx="979">
                  <c:v>6119</c:v>
                </c:pt>
                <c:pt idx="980">
                  <c:v>6685</c:v>
                </c:pt>
                <c:pt idx="981">
                  <c:v>4519</c:v>
                </c:pt>
                <c:pt idx="982">
                  <c:v>1206</c:v>
                </c:pt>
                <c:pt idx="983">
                  <c:v>1029</c:v>
                </c:pt>
                <c:pt idx="984">
                  <c:v>1917</c:v>
                </c:pt>
                <c:pt idx="985">
                  <c:v>2108</c:v>
                </c:pt>
                <c:pt idx="986">
                  <c:v>1211</c:v>
                </c:pt>
                <c:pt idx="987">
                  <c:v>1291</c:v>
                </c:pt>
                <c:pt idx="988">
                  <c:v>755</c:v>
                </c:pt>
                <c:pt idx="989">
                  <c:v>508</c:v>
                </c:pt>
                <c:pt idx="990">
                  <c:v>1010</c:v>
                </c:pt>
                <c:pt idx="991">
                  <c:v>1733</c:v>
                </c:pt>
                <c:pt idx="992">
                  <c:v>2482</c:v>
                </c:pt>
                <c:pt idx="993">
                  <c:v>1235</c:v>
                </c:pt>
                <c:pt idx="994">
                  <c:v>1155</c:v>
                </c:pt>
                <c:pt idx="995">
                  <c:v>940</c:v>
                </c:pt>
                <c:pt idx="996">
                  <c:v>1241</c:v>
                </c:pt>
                <c:pt idx="997">
                  <c:v>1039</c:v>
                </c:pt>
                <c:pt idx="998">
                  <c:v>3657</c:v>
                </c:pt>
                <c:pt idx="999">
                  <c:v>3758</c:v>
                </c:pt>
                <c:pt idx="1000">
                  <c:v>1797</c:v>
                </c:pt>
                <c:pt idx="1001">
                  <c:v>1671</c:v>
                </c:pt>
                <c:pt idx="1002">
                  <c:v>1462</c:v>
                </c:pt>
                <c:pt idx="1003">
                  <c:v>1581</c:v>
                </c:pt>
                <c:pt idx="1004">
                  <c:v>1534</c:v>
                </c:pt>
                <c:pt idx="1005">
                  <c:v>4216</c:v>
                </c:pt>
                <c:pt idx="1006">
                  <c:v>5632</c:v>
                </c:pt>
                <c:pt idx="1007">
                  <c:v>3173</c:v>
                </c:pt>
                <c:pt idx="1008">
                  <c:v>3540</c:v>
                </c:pt>
                <c:pt idx="1009">
                  <c:v>2397</c:v>
                </c:pt>
                <c:pt idx="1010">
                  <c:v>1955</c:v>
                </c:pt>
                <c:pt idx="1011">
                  <c:v>1740</c:v>
                </c:pt>
                <c:pt idx="1012">
                  <c:v>2176</c:v>
                </c:pt>
                <c:pt idx="1013">
                  <c:v>2283</c:v>
                </c:pt>
                <c:pt idx="1014">
                  <c:v>1284</c:v>
                </c:pt>
                <c:pt idx="1015">
                  <c:v>1263</c:v>
                </c:pt>
                <c:pt idx="1016">
                  <c:v>896</c:v>
                </c:pt>
                <c:pt idx="1017">
                  <c:v>768</c:v>
                </c:pt>
                <c:pt idx="1018">
                  <c:v>521</c:v>
                </c:pt>
                <c:pt idx="1019">
                  <c:v>1618</c:v>
                </c:pt>
                <c:pt idx="1020">
                  <c:v>2147</c:v>
                </c:pt>
                <c:pt idx="1021">
                  <c:v>1335</c:v>
                </c:pt>
                <c:pt idx="1022">
                  <c:v>1332</c:v>
                </c:pt>
                <c:pt idx="1023">
                  <c:v>954</c:v>
                </c:pt>
                <c:pt idx="1024">
                  <c:v>877</c:v>
                </c:pt>
                <c:pt idx="1025">
                  <c:v>906</c:v>
                </c:pt>
                <c:pt idx="1026">
                  <c:v>2249</c:v>
                </c:pt>
                <c:pt idx="1027">
                  <c:v>2472</c:v>
                </c:pt>
                <c:pt idx="1028">
                  <c:v>1280</c:v>
                </c:pt>
                <c:pt idx="1029">
                  <c:v>940</c:v>
                </c:pt>
                <c:pt idx="1030">
                  <c:v>1650</c:v>
                </c:pt>
                <c:pt idx="1031">
                  <c:v>1467</c:v>
                </c:pt>
                <c:pt idx="1032">
                  <c:v>1257</c:v>
                </c:pt>
                <c:pt idx="1033">
                  <c:v>2405</c:v>
                </c:pt>
                <c:pt idx="1034">
                  <c:v>2929</c:v>
                </c:pt>
                <c:pt idx="1035">
                  <c:v>1582</c:v>
                </c:pt>
                <c:pt idx="1036">
                  <c:v>1639</c:v>
                </c:pt>
                <c:pt idx="1037">
                  <c:v>2971</c:v>
                </c:pt>
                <c:pt idx="1038">
                  <c:v>2284</c:v>
                </c:pt>
                <c:pt idx="1039">
                  <c:v>2266</c:v>
                </c:pt>
                <c:pt idx="1040">
                  <c:v>3938</c:v>
                </c:pt>
                <c:pt idx="1041">
                  <c:v>4720</c:v>
                </c:pt>
                <c:pt idx="1042">
                  <c:v>2537</c:v>
                </c:pt>
                <c:pt idx="1043">
                  <c:v>2621</c:v>
                </c:pt>
                <c:pt idx="1044">
                  <c:v>2341</c:v>
                </c:pt>
                <c:pt idx="1045">
                  <c:v>1901</c:v>
                </c:pt>
                <c:pt idx="1046">
                  <c:v>1666</c:v>
                </c:pt>
                <c:pt idx="1047">
                  <c:v>3748</c:v>
                </c:pt>
                <c:pt idx="1048">
                  <c:v>3843</c:v>
                </c:pt>
                <c:pt idx="1049">
                  <c:v>2281</c:v>
                </c:pt>
                <c:pt idx="1050">
                  <c:v>2046</c:v>
                </c:pt>
                <c:pt idx="1051">
                  <c:v>2181</c:v>
                </c:pt>
                <c:pt idx="1052">
                  <c:v>1763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B8-4F62-B3E3-4432F641A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0531488"/>
        <c:axId val="910539408"/>
      </c:barChart>
      <c:catAx>
        <c:axId val="91053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539408"/>
        <c:crosses val="autoZero"/>
        <c:auto val="1"/>
        <c:lblAlgn val="ctr"/>
        <c:lblOffset val="100"/>
        <c:noMultiLvlLbl val="0"/>
      </c:catAx>
      <c:valAx>
        <c:axId val="9105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53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552648108578835"/>
          <c:y val="7.8092300962379679E-2"/>
          <c:w val="0.11007505824106449"/>
          <c:h val="6.2500437445319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Matadin.xlsx]PVT. Pice vs rel!PivotTable19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Price vs Quantity Relationship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'PVT. Pice vs rel'!$A$3</c:f>
              <c:strCache>
                <c:ptCount val="1"/>
                <c:pt idx="0">
                  <c:v>Sum of UNIT_PRICE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'PVT. Pice vs rel'!$A$4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'PVT. Pice vs rel'!$A$4</c:f>
              <c:numCache>
                <c:formatCode>General</c:formatCode>
                <c:ptCount val="1"/>
                <c:pt idx="0">
                  <c:v>39037.789999999972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E8-4D2B-B134-2282BB14651D}"/>
            </c:ext>
          </c:extLst>
        </c:ser>
        <c:ser>
          <c:idx val="1"/>
          <c:order val="1"/>
          <c:tx>
            <c:strRef>
              <c:f>'PVT. Pice vs rel'!$B$3</c:f>
              <c:strCache>
                <c:ptCount val="1"/>
                <c:pt idx="0">
                  <c:v>Sum of QUANTITY_SOLD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'PVT. Pice vs rel'!$A$4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'PVT. Pice vs rel'!$B$4</c:f>
              <c:numCache>
                <c:formatCode>General</c:formatCode>
                <c:ptCount val="1"/>
                <c:pt idx="0">
                  <c:v>5279872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E8-4D2B-B134-2282BB146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721144"/>
        <c:axId val="614723304"/>
      </c:barChart>
      <c:catAx>
        <c:axId val="614721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23304"/>
        <c:crosses val="autoZero"/>
        <c:auto val="1"/>
        <c:lblAlgn val="ctr"/>
        <c:lblOffset val="100"/>
        <c:noMultiLvlLbl val="0"/>
      </c:catAx>
      <c:valAx>
        <c:axId val="614723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21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388777570316458"/>
          <c:y val="0.10401822688830563"/>
          <c:w val="0.11007504921259842"/>
          <c:h val="6.2500437445319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Matadin.xlsx]PVT; PROF. ANALY.!PivotTable21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>
                <a:solidFill>
                  <a:sysClr val="windowText" lastClr="000000"/>
                </a:solidFill>
              </a:rPr>
              <a:t>Profit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'PVT; PROF. ANALY.'!$B$3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'PVT; PROF. ANALY.'!$A$4:$A$1058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'PVT; PROF. ANALY.'!$B$4:$B$1058</c:f>
              <c:numCache>
                <c:formatCode>_-[$R-1C09]* #,##0.00_-;\-[$R-1C09]* #,##0.00_-;_-[$R-1C09]* "-"??_-;_-@_-</c:formatCode>
                <c:ptCount val="1054"/>
                <c:pt idx="0">
                  <c:v>223937.96789999999</c:v>
                </c:pt>
                <c:pt idx="1">
                  <c:v>300345.48460000003</c:v>
                </c:pt>
                <c:pt idx="2">
                  <c:v>86782.467730000004</c:v>
                </c:pt>
                <c:pt idx="3">
                  <c:v>200173.11679999999</c:v>
                </c:pt>
                <c:pt idx="4">
                  <c:v>326906.07419999997</c:v>
                </c:pt>
                <c:pt idx="5">
                  <c:v>307043.93540000002</c:v>
                </c:pt>
                <c:pt idx="6">
                  <c:v>179188.88449999999</c:v>
                </c:pt>
                <c:pt idx="7">
                  <c:v>306351.9509</c:v>
                </c:pt>
                <c:pt idx="8">
                  <c:v>224020.41</c:v>
                </c:pt>
                <c:pt idx="9">
                  <c:v>101836.4022</c:v>
                </c:pt>
                <c:pt idx="10">
                  <c:v>107804.3049</c:v>
                </c:pt>
                <c:pt idx="11">
                  <c:v>144829.95670000001</c:v>
                </c:pt>
                <c:pt idx="12">
                  <c:v>146571.48240000001</c:v>
                </c:pt>
                <c:pt idx="13">
                  <c:v>95422.37298</c:v>
                </c:pt>
                <c:pt idx="14">
                  <c:v>114883.1738</c:v>
                </c:pt>
                <c:pt idx="15">
                  <c:v>80090.800080000001</c:v>
                </c:pt>
                <c:pt idx="16">
                  <c:v>98945.371159999995</c:v>
                </c:pt>
                <c:pt idx="17">
                  <c:v>84904.901710000006</c:v>
                </c:pt>
                <c:pt idx="18">
                  <c:v>135460.61970000001</c:v>
                </c:pt>
                <c:pt idx="19">
                  <c:v>149925.74969999999</c:v>
                </c:pt>
                <c:pt idx="20">
                  <c:v>74297.307180000003</c:v>
                </c:pt>
                <c:pt idx="21">
                  <c:v>83356.424559999999</c:v>
                </c:pt>
                <c:pt idx="22">
                  <c:v>89922.014290000006</c:v>
                </c:pt>
                <c:pt idx="23">
                  <c:v>57806.302779999998</c:v>
                </c:pt>
                <c:pt idx="24">
                  <c:v>63977.750350000002</c:v>
                </c:pt>
                <c:pt idx="25">
                  <c:v>116958.79979999999</c:v>
                </c:pt>
                <c:pt idx="26">
                  <c:v>155272.8248</c:v>
                </c:pt>
                <c:pt idx="27">
                  <c:v>82885.215909999999</c:v>
                </c:pt>
                <c:pt idx="28">
                  <c:v>72353.425879999995</c:v>
                </c:pt>
                <c:pt idx="29">
                  <c:v>50415.903760000001</c:v>
                </c:pt>
                <c:pt idx="30">
                  <c:v>67458.301890000002</c:v>
                </c:pt>
                <c:pt idx="31">
                  <c:v>64640.369310000002</c:v>
                </c:pt>
                <c:pt idx="32">
                  <c:v>137693.87349999999</c:v>
                </c:pt>
                <c:pt idx="33">
                  <c:v>181209.12849999999</c:v>
                </c:pt>
                <c:pt idx="34">
                  <c:v>113433.58100000001</c:v>
                </c:pt>
                <c:pt idx="35">
                  <c:v>143192.53339999999</c:v>
                </c:pt>
                <c:pt idx="36">
                  <c:v>130126.6499</c:v>
                </c:pt>
                <c:pt idx="37">
                  <c:v>187155.86850000001</c:v>
                </c:pt>
                <c:pt idx="38">
                  <c:v>102314.7096</c:v>
                </c:pt>
                <c:pt idx="39">
                  <c:v>301553.84259999997</c:v>
                </c:pt>
                <c:pt idx="40">
                  <c:v>316073.17749999999</c:v>
                </c:pt>
                <c:pt idx="41">
                  <c:v>135178.04259999999</c:v>
                </c:pt>
                <c:pt idx="42">
                  <c:v>147727.51620000001</c:v>
                </c:pt>
                <c:pt idx="43">
                  <c:v>135498.7464</c:v>
                </c:pt>
                <c:pt idx="44">
                  <c:v>163432.84520000001</c:v>
                </c:pt>
                <c:pt idx="45">
                  <c:v>138291.63329999999</c:v>
                </c:pt>
                <c:pt idx="46">
                  <c:v>336901.37170000002</c:v>
                </c:pt>
                <c:pt idx="47">
                  <c:v>367729.26819999999</c:v>
                </c:pt>
                <c:pt idx="48">
                  <c:v>133913.8414</c:v>
                </c:pt>
                <c:pt idx="49">
                  <c:v>150800.34700000001</c:v>
                </c:pt>
                <c:pt idx="50">
                  <c:v>55591.930339999999</c:v>
                </c:pt>
                <c:pt idx="51">
                  <c:v>106427.1918</c:v>
                </c:pt>
                <c:pt idx="52">
                  <c:v>78940.55442</c:v>
                </c:pt>
                <c:pt idx="53">
                  <c:v>317916.31790000002</c:v>
                </c:pt>
                <c:pt idx="54">
                  <c:v>309217.87560000003</c:v>
                </c:pt>
                <c:pt idx="55">
                  <c:v>138491.54999999999</c:v>
                </c:pt>
                <c:pt idx="56">
                  <c:v>133146.22219999999</c:v>
                </c:pt>
                <c:pt idx="57">
                  <c:v>224994.6562</c:v>
                </c:pt>
                <c:pt idx="58">
                  <c:v>225051.59150000001</c:v>
                </c:pt>
                <c:pt idx="59">
                  <c:v>344299.68239999999</c:v>
                </c:pt>
                <c:pt idx="60">
                  <c:v>661876.5</c:v>
                </c:pt>
                <c:pt idx="61">
                  <c:v>846678.38820000004</c:v>
                </c:pt>
                <c:pt idx="62">
                  <c:v>478902.30489999999</c:v>
                </c:pt>
                <c:pt idx="63">
                  <c:v>538827.20209999999</c:v>
                </c:pt>
                <c:pt idx="64">
                  <c:v>310346.1213</c:v>
                </c:pt>
                <c:pt idx="65">
                  <c:v>256390.52220000001</c:v>
                </c:pt>
                <c:pt idx="66">
                  <c:v>167803.65979999999</c:v>
                </c:pt>
                <c:pt idx="67">
                  <c:v>465318.02149999997</c:v>
                </c:pt>
                <c:pt idx="68">
                  <c:v>520146.74959999998</c:v>
                </c:pt>
                <c:pt idx="69">
                  <c:v>224699.25279999999</c:v>
                </c:pt>
                <c:pt idx="70">
                  <c:v>286230.6789</c:v>
                </c:pt>
                <c:pt idx="71">
                  <c:v>187143.01809999999</c:v>
                </c:pt>
                <c:pt idx="72">
                  <c:v>191700.3891</c:v>
                </c:pt>
                <c:pt idx="73">
                  <c:v>164663.9676</c:v>
                </c:pt>
                <c:pt idx="74">
                  <c:v>395941.34509999998</c:v>
                </c:pt>
                <c:pt idx="75">
                  <c:v>518183.21039999998</c:v>
                </c:pt>
                <c:pt idx="76">
                  <c:v>226617.95490000001</c:v>
                </c:pt>
                <c:pt idx="77">
                  <c:v>243707.8719</c:v>
                </c:pt>
                <c:pt idx="78">
                  <c:v>94849.743799999997</c:v>
                </c:pt>
                <c:pt idx="79">
                  <c:v>92386.783070000005</c:v>
                </c:pt>
                <c:pt idx="80">
                  <c:v>180394.82769999999</c:v>
                </c:pt>
                <c:pt idx="81">
                  <c:v>200939.6924</c:v>
                </c:pt>
                <c:pt idx="82">
                  <c:v>172953.9247</c:v>
                </c:pt>
                <c:pt idx="83">
                  <c:v>70194.799540000007</c:v>
                </c:pt>
                <c:pt idx="84">
                  <c:v>81378.214630000002</c:v>
                </c:pt>
                <c:pt idx="85">
                  <c:v>130227.0147</c:v>
                </c:pt>
                <c:pt idx="86">
                  <c:v>125310.0364</c:v>
                </c:pt>
                <c:pt idx="87">
                  <c:v>119452.33960000001</c:v>
                </c:pt>
                <c:pt idx="88">
                  <c:v>276174.76929999999</c:v>
                </c:pt>
                <c:pt idx="89">
                  <c:v>357369.26689999999</c:v>
                </c:pt>
                <c:pt idx="90">
                  <c:v>163865.4903</c:v>
                </c:pt>
                <c:pt idx="91">
                  <c:v>190719.6145</c:v>
                </c:pt>
                <c:pt idx="92">
                  <c:v>244535.2052</c:v>
                </c:pt>
                <c:pt idx="93">
                  <c:v>155620.50380000001</c:v>
                </c:pt>
                <c:pt idx="94">
                  <c:v>136001.97820000001</c:v>
                </c:pt>
                <c:pt idx="95">
                  <c:v>190559.88750000001</c:v>
                </c:pt>
                <c:pt idx="96">
                  <c:v>217110.5025</c:v>
                </c:pt>
                <c:pt idx="97">
                  <c:v>119190.1</c:v>
                </c:pt>
                <c:pt idx="98">
                  <c:v>131910.19750000001</c:v>
                </c:pt>
                <c:pt idx="99">
                  <c:v>118921.3077</c:v>
                </c:pt>
                <c:pt idx="100">
                  <c:v>124828.2828</c:v>
                </c:pt>
                <c:pt idx="101">
                  <c:v>179326.4902</c:v>
                </c:pt>
                <c:pt idx="102">
                  <c:v>318949.81709999999</c:v>
                </c:pt>
                <c:pt idx="103">
                  <c:v>375031.10930000001</c:v>
                </c:pt>
                <c:pt idx="104">
                  <c:v>166393.54070000001</c:v>
                </c:pt>
                <c:pt idx="105">
                  <c:v>193652.3278</c:v>
                </c:pt>
                <c:pt idx="106">
                  <c:v>249805.5172</c:v>
                </c:pt>
                <c:pt idx="107">
                  <c:v>294023.41090000002</c:v>
                </c:pt>
                <c:pt idx="108">
                  <c:v>612236.00580000004</c:v>
                </c:pt>
                <c:pt idx="109">
                  <c:v>464815.51789999998</c:v>
                </c:pt>
                <c:pt idx="110">
                  <c:v>360480.94040000002</c:v>
                </c:pt>
                <c:pt idx="111">
                  <c:v>114279.5773</c:v>
                </c:pt>
                <c:pt idx="112">
                  <c:v>161170.8204</c:v>
                </c:pt>
                <c:pt idx="113">
                  <c:v>182483.1465</c:v>
                </c:pt>
                <c:pt idx="114">
                  <c:v>109358.41250000001</c:v>
                </c:pt>
                <c:pt idx="115">
                  <c:v>98430.114109999995</c:v>
                </c:pt>
                <c:pt idx="116">
                  <c:v>295741.34700000001</c:v>
                </c:pt>
                <c:pt idx="117">
                  <c:v>285053.97989999998</c:v>
                </c:pt>
                <c:pt idx="118">
                  <c:v>124964.7965</c:v>
                </c:pt>
                <c:pt idx="119">
                  <c:v>124175.80839999999</c:v>
                </c:pt>
                <c:pt idx="120">
                  <c:v>131842.5716</c:v>
                </c:pt>
                <c:pt idx="121">
                  <c:v>154850.05729999999</c:v>
                </c:pt>
                <c:pt idx="122">
                  <c:v>180294.26869999999</c:v>
                </c:pt>
                <c:pt idx="123">
                  <c:v>163849.03580000001</c:v>
                </c:pt>
                <c:pt idx="124">
                  <c:v>131436.79240000001</c:v>
                </c:pt>
                <c:pt idx="125">
                  <c:v>93082.043959999995</c:v>
                </c:pt>
                <c:pt idx="126">
                  <c:v>110887.01330000001</c:v>
                </c:pt>
                <c:pt idx="127">
                  <c:v>119385.5754</c:v>
                </c:pt>
                <c:pt idx="128">
                  <c:v>91719.589380000005</c:v>
                </c:pt>
                <c:pt idx="129">
                  <c:v>96335.448950000005</c:v>
                </c:pt>
                <c:pt idx="130">
                  <c:v>303226.29840000003</c:v>
                </c:pt>
                <c:pt idx="131">
                  <c:v>431695.70919999998</c:v>
                </c:pt>
                <c:pt idx="132">
                  <c:v>200407.27710000001</c:v>
                </c:pt>
                <c:pt idx="133">
                  <c:v>183413.7083</c:v>
                </c:pt>
                <c:pt idx="134">
                  <c:v>146166.6011</c:v>
                </c:pt>
                <c:pt idx="135">
                  <c:v>201120.72760000001</c:v>
                </c:pt>
                <c:pt idx="136">
                  <c:v>270123.55080000003</c:v>
                </c:pt>
                <c:pt idx="137">
                  <c:v>415315.38390000002</c:v>
                </c:pt>
                <c:pt idx="138">
                  <c:v>498716.9976</c:v>
                </c:pt>
                <c:pt idx="139">
                  <c:v>166433.1721</c:v>
                </c:pt>
                <c:pt idx="140">
                  <c:v>168520.62940000001</c:v>
                </c:pt>
                <c:pt idx="141">
                  <c:v>178123.53210000001</c:v>
                </c:pt>
                <c:pt idx="142">
                  <c:v>194878.8026</c:v>
                </c:pt>
                <c:pt idx="143">
                  <c:v>115475.0969</c:v>
                </c:pt>
                <c:pt idx="144">
                  <c:v>430521.0245</c:v>
                </c:pt>
                <c:pt idx="145">
                  <c:v>590642.82570000004</c:v>
                </c:pt>
                <c:pt idx="146">
                  <c:v>210764.71799999999</c:v>
                </c:pt>
                <c:pt idx="147">
                  <c:v>218189.34849999999</c:v>
                </c:pt>
                <c:pt idx="148">
                  <c:v>226132.4639</c:v>
                </c:pt>
                <c:pt idx="149">
                  <c:v>243720.86799999999</c:v>
                </c:pt>
                <c:pt idx="150">
                  <c:v>207429.429</c:v>
                </c:pt>
                <c:pt idx="151">
                  <c:v>503149.4313</c:v>
                </c:pt>
                <c:pt idx="152">
                  <c:v>603748.78949999996</c:v>
                </c:pt>
                <c:pt idx="153">
                  <c:v>456017.46309999999</c:v>
                </c:pt>
                <c:pt idx="154">
                  <c:v>425845.196</c:v>
                </c:pt>
                <c:pt idx="155">
                  <c:v>328217.77</c:v>
                </c:pt>
                <c:pt idx="156">
                  <c:v>286405.9988</c:v>
                </c:pt>
                <c:pt idx="157">
                  <c:v>184989.88870000001</c:v>
                </c:pt>
                <c:pt idx="158">
                  <c:v>288118.30440000002</c:v>
                </c:pt>
                <c:pt idx="159">
                  <c:v>391930.87800000003</c:v>
                </c:pt>
                <c:pt idx="160">
                  <c:v>193772.58110000001</c:v>
                </c:pt>
                <c:pt idx="161">
                  <c:v>214177.9834</c:v>
                </c:pt>
                <c:pt idx="162">
                  <c:v>188334.52119999999</c:v>
                </c:pt>
                <c:pt idx="163">
                  <c:v>174324.99479999999</c:v>
                </c:pt>
                <c:pt idx="164">
                  <c:v>200271.5643</c:v>
                </c:pt>
                <c:pt idx="165">
                  <c:v>468701.63020000001</c:v>
                </c:pt>
                <c:pt idx="166">
                  <c:v>473425.75420000002</c:v>
                </c:pt>
                <c:pt idx="167">
                  <c:v>224232.1214</c:v>
                </c:pt>
                <c:pt idx="168">
                  <c:v>185606.27499999999</c:v>
                </c:pt>
                <c:pt idx="169">
                  <c:v>212687.50940000001</c:v>
                </c:pt>
                <c:pt idx="170">
                  <c:v>184259.6924</c:v>
                </c:pt>
                <c:pt idx="171">
                  <c:v>113735.8162</c:v>
                </c:pt>
                <c:pt idx="172">
                  <c:v>203165.08300000001</c:v>
                </c:pt>
                <c:pt idx="173">
                  <c:v>203345.24460000001</c:v>
                </c:pt>
                <c:pt idx="174">
                  <c:v>134944.489</c:v>
                </c:pt>
                <c:pt idx="175">
                  <c:v>138298.2102</c:v>
                </c:pt>
                <c:pt idx="176">
                  <c:v>36692.679859999997</c:v>
                </c:pt>
                <c:pt idx="177">
                  <c:v>56077.542690000002</c:v>
                </c:pt>
                <c:pt idx="178">
                  <c:v>55780.707450000002</c:v>
                </c:pt>
                <c:pt idx="179">
                  <c:v>131721.2383</c:v>
                </c:pt>
                <c:pt idx="180">
                  <c:v>146169.0766</c:v>
                </c:pt>
                <c:pt idx="181">
                  <c:v>62073.58541</c:v>
                </c:pt>
                <c:pt idx="182">
                  <c:v>93619.846990000005</c:v>
                </c:pt>
                <c:pt idx="183">
                  <c:v>180183.03140000001</c:v>
                </c:pt>
                <c:pt idx="184">
                  <c:v>104760.7062</c:v>
                </c:pt>
                <c:pt idx="185">
                  <c:v>93450.533679999993</c:v>
                </c:pt>
                <c:pt idx="186">
                  <c:v>98087.555900000007</c:v>
                </c:pt>
                <c:pt idx="187">
                  <c:v>117562.2629</c:v>
                </c:pt>
                <c:pt idx="188">
                  <c:v>70153.080969999995</c:v>
                </c:pt>
                <c:pt idx="189">
                  <c:v>68918.415290000004</c:v>
                </c:pt>
                <c:pt idx="190">
                  <c:v>108417.4028</c:v>
                </c:pt>
                <c:pt idx="191">
                  <c:v>81802.608210000006</c:v>
                </c:pt>
                <c:pt idx="192">
                  <c:v>103998.5597</c:v>
                </c:pt>
                <c:pt idx="193">
                  <c:v>134018.08929999999</c:v>
                </c:pt>
                <c:pt idx="194">
                  <c:v>99277.299499999994</c:v>
                </c:pt>
                <c:pt idx="195">
                  <c:v>49705.232000000004</c:v>
                </c:pt>
                <c:pt idx="196">
                  <c:v>75384.574550000005</c:v>
                </c:pt>
                <c:pt idx="197">
                  <c:v>110288.23420000001</c:v>
                </c:pt>
                <c:pt idx="198">
                  <c:v>156536.6862</c:v>
                </c:pt>
                <c:pt idx="199">
                  <c:v>80823.059200000003</c:v>
                </c:pt>
                <c:pt idx="200">
                  <c:v>124615.6856</c:v>
                </c:pt>
                <c:pt idx="201">
                  <c:v>242758.95050000001</c:v>
                </c:pt>
                <c:pt idx="202">
                  <c:v>85078.243690000003</c:v>
                </c:pt>
                <c:pt idx="203">
                  <c:v>86738.067429999996</c:v>
                </c:pt>
                <c:pt idx="204">
                  <c:v>56673.615810000003</c:v>
                </c:pt>
                <c:pt idx="205">
                  <c:v>165742.17050000001</c:v>
                </c:pt>
                <c:pt idx="206">
                  <c:v>95618.248800000001</c:v>
                </c:pt>
                <c:pt idx="207">
                  <c:v>515698.79580000002</c:v>
                </c:pt>
                <c:pt idx="208">
                  <c:v>562590.3665</c:v>
                </c:pt>
                <c:pt idx="209">
                  <c:v>266305.92589999997</c:v>
                </c:pt>
                <c:pt idx="210">
                  <c:v>292634.74570000003</c:v>
                </c:pt>
                <c:pt idx="211">
                  <c:v>212360.99309999999</c:v>
                </c:pt>
                <c:pt idx="212">
                  <c:v>198019.3321</c:v>
                </c:pt>
                <c:pt idx="213">
                  <c:v>295508.3273</c:v>
                </c:pt>
                <c:pt idx="214">
                  <c:v>611894.67319999996</c:v>
                </c:pt>
                <c:pt idx="215">
                  <c:v>628685.21880000003</c:v>
                </c:pt>
                <c:pt idx="216">
                  <c:v>307272.68369999999</c:v>
                </c:pt>
                <c:pt idx="217">
                  <c:v>362106.53259999998</c:v>
                </c:pt>
                <c:pt idx="218">
                  <c:v>262349.59100000001</c:v>
                </c:pt>
                <c:pt idx="219">
                  <c:v>80697.9035</c:v>
                </c:pt>
                <c:pt idx="220">
                  <c:v>103272.62270000001</c:v>
                </c:pt>
                <c:pt idx="221">
                  <c:v>439421.42210000003</c:v>
                </c:pt>
                <c:pt idx="222">
                  <c:v>408616.35060000001</c:v>
                </c:pt>
                <c:pt idx="223">
                  <c:v>195866.77299999999</c:v>
                </c:pt>
                <c:pt idx="224">
                  <c:v>232347.35320000001</c:v>
                </c:pt>
                <c:pt idx="225">
                  <c:v>190325.18109999999</c:v>
                </c:pt>
                <c:pt idx="226">
                  <c:v>197698.11859999999</c:v>
                </c:pt>
                <c:pt idx="227">
                  <c:v>177908.83559999999</c:v>
                </c:pt>
                <c:pt idx="228">
                  <c:v>473321.88250000001</c:v>
                </c:pt>
                <c:pt idx="229">
                  <c:v>541600.8922</c:v>
                </c:pt>
                <c:pt idx="230">
                  <c:v>239513.97899999999</c:v>
                </c:pt>
                <c:pt idx="231">
                  <c:v>255224.22260000001</c:v>
                </c:pt>
                <c:pt idx="232">
                  <c:v>160372.03969999999</c:v>
                </c:pt>
                <c:pt idx="233">
                  <c:v>171587.33230000001</c:v>
                </c:pt>
                <c:pt idx="234">
                  <c:v>164208.0606</c:v>
                </c:pt>
                <c:pt idx="235">
                  <c:v>376778.8357</c:v>
                </c:pt>
                <c:pt idx="236">
                  <c:v>453633.47399999999</c:v>
                </c:pt>
                <c:pt idx="237">
                  <c:v>214392.40090000001</c:v>
                </c:pt>
                <c:pt idx="238">
                  <c:v>316404.06229999999</c:v>
                </c:pt>
                <c:pt idx="239">
                  <c:v>242824.5013</c:v>
                </c:pt>
                <c:pt idx="240">
                  <c:v>274712.25329999998</c:v>
                </c:pt>
                <c:pt idx="241">
                  <c:v>258066.16940000001</c:v>
                </c:pt>
                <c:pt idx="242">
                  <c:v>594007.2132</c:v>
                </c:pt>
                <c:pt idx="243">
                  <c:v>717096.71279999998</c:v>
                </c:pt>
                <c:pt idx="244">
                  <c:v>358170.9963</c:v>
                </c:pt>
                <c:pt idx="245">
                  <c:v>594953.63489999995</c:v>
                </c:pt>
                <c:pt idx="246">
                  <c:v>469469.94099999999</c:v>
                </c:pt>
                <c:pt idx="247">
                  <c:v>464067.79930000001</c:v>
                </c:pt>
                <c:pt idx="248">
                  <c:v>312311.95400000003</c:v>
                </c:pt>
                <c:pt idx="249">
                  <c:v>501279.00040000002</c:v>
                </c:pt>
                <c:pt idx="250">
                  <c:v>552703.90379999997</c:v>
                </c:pt>
                <c:pt idx="251">
                  <c:v>234153.7622</c:v>
                </c:pt>
                <c:pt idx="252">
                  <c:v>244481.49770000001</c:v>
                </c:pt>
                <c:pt idx="253">
                  <c:v>122749.63529999999</c:v>
                </c:pt>
                <c:pt idx="254">
                  <c:v>78736.402839999995</c:v>
                </c:pt>
                <c:pt idx="255">
                  <c:v>70875.110669999995</c:v>
                </c:pt>
                <c:pt idx="256">
                  <c:v>148634.39139999999</c:v>
                </c:pt>
                <c:pt idx="257">
                  <c:v>171724.82879999999</c:v>
                </c:pt>
                <c:pt idx="258">
                  <c:v>86435.698829999994</c:v>
                </c:pt>
                <c:pt idx="259">
                  <c:v>120236.1827</c:v>
                </c:pt>
                <c:pt idx="260">
                  <c:v>83204.196689999997</c:v>
                </c:pt>
                <c:pt idx="261">
                  <c:v>73768.034729999999</c:v>
                </c:pt>
                <c:pt idx="262">
                  <c:v>69425.445120000004</c:v>
                </c:pt>
                <c:pt idx="263">
                  <c:v>137154.9541</c:v>
                </c:pt>
                <c:pt idx="264">
                  <c:v>153569.0619</c:v>
                </c:pt>
                <c:pt idx="265">
                  <c:v>75633.320590000003</c:v>
                </c:pt>
                <c:pt idx="266">
                  <c:v>90815.929810000001</c:v>
                </c:pt>
                <c:pt idx="267">
                  <c:v>110118.15640000001</c:v>
                </c:pt>
                <c:pt idx="268">
                  <c:v>209908.38310000001</c:v>
                </c:pt>
                <c:pt idx="269">
                  <c:v>358365.68300000002</c:v>
                </c:pt>
                <c:pt idx="270">
                  <c:v>585463.99600000004</c:v>
                </c:pt>
                <c:pt idx="271">
                  <c:v>617019.09149999998</c:v>
                </c:pt>
                <c:pt idx="272">
                  <c:v>283850.59710000001</c:v>
                </c:pt>
                <c:pt idx="273">
                  <c:v>264317.11040000001</c:v>
                </c:pt>
                <c:pt idx="274">
                  <c:v>358024.98129999998</c:v>
                </c:pt>
                <c:pt idx="275">
                  <c:v>594438.28079999995</c:v>
                </c:pt>
                <c:pt idx="276">
                  <c:v>470507.663</c:v>
                </c:pt>
                <c:pt idx="277">
                  <c:v>518693.52870000002</c:v>
                </c:pt>
                <c:pt idx="278">
                  <c:v>656245.8284</c:v>
                </c:pt>
                <c:pt idx="279">
                  <c:v>280055.1177</c:v>
                </c:pt>
                <c:pt idx="280">
                  <c:v>375648.01750000002</c:v>
                </c:pt>
                <c:pt idx="281">
                  <c:v>78111.716459999996</c:v>
                </c:pt>
                <c:pt idx="282">
                  <c:v>70509.132790000003</c:v>
                </c:pt>
                <c:pt idx="283">
                  <c:v>103281.311</c:v>
                </c:pt>
                <c:pt idx="284">
                  <c:v>179841.43179999999</c:v>
                </c:pt>
                <c:pt idx="285">
                  <c:v>138038.23980000001</c:v>
                </c:pt>
                <c:pt idx="286">
                  <c:v>61037.562230000003</c:v>
                </c:pt>
                <c:pt idx="287">
                  <c:v>86799.759449999998</c:v>
                </c:pt>
                <c:pt idx="288">
                  <c:v>69570.501470000003</c:v>
                </c:pt>
                <c:pt idx="289">
                  <c:v>130476.3553</c:v>
                </c:pt>
                <c:pt idx="290">
                  <c:v>95229.773480000003</c:v>
                </c:pt>
                <c:pt idx="291">
                  <c:v>121057.8613</c:v>
                </c:pt>
                <c:pt idx="292">
                  <c:v>169498.91639999999</c:v>
                </c:pt>
                <c:pt idx="293">
                  <c:v>90692.375880000007</c:v>
                </c:pt>
                <c:pt idx="294">
                  <c:v>101723.91499999999</c:v>
                </c:pt>
                <c:pt idx="295">
                  <c:v>103395.69130000001</c:v>
                </c:pt>
                <c:pt idx="296">
                  <c:v>99075.599100000007</c:v>
                </c:pt>
                <c:pt idx="297">
                  <c:v>97476.144719999997</c:v>
                </c:pt>
                <c:pt idx="298">
                  <c:v>248974.65280000001</c:v>
                </c:pt>
                <c:pt idx="299">
                  <c:v>302721.68329999998</c:v>
                </c:pt>
                <c:pt idx="300">
                  <c:v>128520.72779999999</c:v>
                </c:pt>
                <c:pt idx="301">
                  <c:v>145185.2683</c:v>
                </c:pt>
                <c:pt idx="302">
                  <c:v>89527.556630000006</c:v>
                </c:pt>
                <c:pt idx="303">
                  <c:v>81991.882840000006</c:v>
                </c:pt>
                <c:pt idx="304">
                  <c:v>69704.491110000003</c:v>
                </c:pt>
                <c:pt idx="305">
                  <c:v>166652.39480000001</c:v>
                </c:pt>
                <c:pt idx="306">
                  <c:v>247453.10219999999</c:v>
                </c:pt>
                <c:pt idx="307">
                  <c:v>148476.18119999999</c:v>
                </c:pt>
                <c:pt idx="308">
                  <c:v>205368.92259999999</c:v>
                </c:pt>
                <c:pt idx="309">
                  <c:v>99244.681849999994</c:v>
                </c:pt>
                <c:pt idx="310">
                  <c:v>72756.863100000002</c:v>
                </c:pt>
                <c:pt idx="311">
                  <c:v>86867.458079999997</c:v>
                </c:pt>
                <c:pt idx="312">
                  <c:v>140167.8039</c:v>
                </c:pt>
                <c:pt idx="313">
                  <c:v>160727.3028</c:v>
                </c:pt>
                <c:pt idx="314">
                  <c:v>74115.628779999999</c:v>
                </c:pt>
                <c:pt idx="315">
                  <c:v>76103.291519999999</c:v>
                </c:pt>
                <c:pt idx="316">
                  <c:v>56303.366569999998</c:v>
                </c:pt>
                <c:pt idx="317">
                  <c:v>49436.815860000002</c:v>
                </c:pt>
                <c:pt idx="318">
                  <c:v>55033.1224</c:v>
                </c:pt>
                <c:pt idx="319">
                  <c:v>149808.16589999999</c:v>
                </c:pt>
                <c:pt idx="320">
                  <c:v>180685.51070000001</c:v>
                </c:pt>
                <c:pt idx="321">
                  <c:v>75871.43677</c:v>
                </c:pt>
                <c:pt idx="322">
                  <c:v>86313.334080000001</c:v>
                </c:pt>
                <c:pt idx="323">
                  <c:v>62631.798750000002</c:v>
                </c:pt>
                <c:pt idx="324">
                  <c:v>48529.103360000001</c:v>
                </c:pt>
                <c:pt idx="325">
                  <c:v>51040.881370000003</c:v>
                </c:pt>
                <c:pt idx="326">
                  <c:v>53973.92224</c:v>
                </c:pt>
                <c:pt idx="327">
                  <c:v>47497.982530000001</c:v>
                </c:pt>
                <c:pt idx="328">
                  <c:v>31219.951529999998</c:v>
                </c:pt>
                <c:pt idx="329">
                  <c:v>26870.32387</c:v>
                </c:pt>
                <c:pt idx="330">
                  <c:v>40530.642290000003</c:v>
                </c:pt>
                <c:pt idx="331">
                  <c:v>30371.431339999999</c:v>
                </c:pt>
                <c:pt idx="332">
                  <c:v>37776.658770000002</c:v>
                </c:pt>
                <c:pt idx="333">
                  <c:v>46818.205320000001</c:v>
                </c:pt>
                <c:pt idx="334">
                  <c:v>88321.625549999997</c:v>
                </c:pt>
                <c:pt idx="335">
                  <c:v>101037.8278</c:v>
                </c:pt>
                <c:pt idx="336">
                  <c:v>105100.6676</c:v>
                </c:pt>
                <c:pt idx="337">
                  <c:v>88219.52549</c:v>
                </c:pt>
                <c:pt idx="338">
                  <c:v>71590.369290000002</c:v>
                </c:pt>
                <c:pt idx="339">
                  <c:v>54996.62169</c:v>
                </c:pt>
                <c:pt idx="340">
                  <c:v>77884.18161</c:v>
                </c:pt>
                <c:pt idx="341">
                  <c:v>150370.11670000001</c:v>
                </c:pt>
                <c:pt idx="342">
                  <c:v>104675.37609999999</c:v>
                </c:pt>
                <c:pt idx="343">
                  <c:v>90121.530480000001</c:v>
                </c:pt>
                <c:pt idx="344">
                  <c:v>75425.443700000003</c:v>
                </c:pt>
                <c:pt idx="345">
                  <c:v>161844.8094</c:v>
                </c:pt>
                <c:pt idx="346">
                  <c:v>158603.35699999999</c:v>
                </c:pt>
                <c:pt idx="347">
                  <c:v>279092.09600000002</c:v>
                </c:pt>
                <c:pt idx="348">
                  <c:v>369350.98950000003</c:v>
                </c:pt>
                <c:pt idx="349">
                  <c:v>177500.10769999999</c:v>
                </c:pt>
                <c:pt idx="350">
                  <c:v>282246.6287</c:v>
                </c:pt>
                <c:pt idx="351">
                  <c:v>166037.92569999999</c:v>
                </c:pt>
                <c:pt idx="352">
                  <c:v>148910.99840000001</c:v>
                </c:pt>
                <c:pt idx="353">
                  <c:v>202359.14290000001</c:v>
                </c:pt>
                <c:pt idx="354">
                  <c:v>274343.65429999999</c:v>
                </c:pt>
                <c:pt idx="355">
                  <c:v>316167.0747</c:v>
                </c:pt>
                <c:pt idx="356">
                  <c:v>173833.4001</c:v>
                </c:pt>
                <c:pt idx="357">
                  <c:v>204565.08180000001</c:v>
                </c:pt>
                <c:pt idx="358">
                  <c:v>316394.73090000002</c:v>
                </c:pt>
                <c:pt idx="359">
                  <c:v>486230.32020000002</c:v>
                </c:pt>
                <c:pt idx="360">
                  <c:v>137686.53210000001</c:v>
                </c:pt>
                <c:pt idx="361">
                  <c:v>48102.96241</c:v>
                </c:pt>
                <c:pt idx="362">
                  <c:v>110162.132</c:v>
                </c:pt>
                <c:pt idx="363">
                  <c:v>69051.337090000001</c:v>
                </c:pt>
                <c:pt idx="364">
                  <c:v>133307.36900000001</c:v>
                </c:pt>
                <c:pt idx="365">
                  <c:v>216389.5043</c:v>
                </c:pt>
                <c:pt idx="366">
                  <c:v>365055.31199999998</c:v>
                </c:pt>
                <c:pt idx="367">
                  <c:v>112161.41959999999</c:v>
                </c:pt>
                <c:pt idx="368">
                  <c:v>271101.46169999999</c:v>
                </c:pt>
                <c:pt idx="369">
                  <c:v>245813.28829999999</c:v>
                </c:pt>
                <c:pt idx="370">
                  <c:v>178394.81200000001</c:v>
                </c:pt>
                <c:pt idx="371">
                  <c:v>220443.63149999999</c:v>
                </c:pt>
                <c:pt idx="372">
                  <c:v>181534.1887</c:v>
                </c:pt>
                <c:pt idx="373">
                  <c:v>83176.481390000001</c:v>
                </c:pt>
                <c:pt idx="374">
                  <c:v>76894.779349999997</c:v>
                </c:pt>
                <c:pt idx="375">
                  <c:v>123859.38800000001</c:v>
                </c:pt>
                <c:pt idx="376">
                  <c:v>120807.5742</c:v>
                </c:pt>
                <c:pt idx="377">
                  <c:v>69597.36735</c:v>
                </c:pt>
                <c:pt idx="378">
                  <c:v>84738.294410000002</c:v>
                </c:pt>
                <c:pt idx="379">
                  <c:v>64653.972139999998</c:v>
                </c:pt>
                <c:pt idx="380">
                  <c:v>59553.386030000001</c:v>
                </c:pt>
                <c:pt idx="381">
                  <c:v>79080.756959999999</c:v>
                </c:pt>
                <c:pt idx="382">
                  <c:v>149444.05679999999</c:v>
                </c:pt>
                <c:pt idx="383">
                  <c:v>170624.07990000001</c:v>
                </c:pt>
                <c:pt idx="384">
                  <c:v>74744.283150000003</c:v>
                </c:pt>
                <c:pt idx="385">
                  <c:v>90144.161399999997</c:v>
                </c:pt>
                <c:pt idx="386">
                  <c:v>97826.808799999999</c:v>
                </c:pt>
                <c:pt idx="387">
                  <c:v>62795.979149999999</c:v>
                </c:pt>
                <c:pt idx="388">
                  <c:v>66550.989830000006</c:v>
                </c:pt>
                <c:pt idx="389">
                  <c:v>154670.89069999999</c:v>
                </c:pt>
                <c:pt idx="390">
                  <c:v>158722.10560000001</c:v>
                </c:pt>
                <c:pt idx="391">
                  <c:v>78092.276920000004</c:v>
                </c:pt>
                <c:pt idx="392">
                  <c:v>91830.402040000001</c:v>
                </c:pt>
                <c:pt idx="393">
                  <c:v>76992.935679999995</c:v>
                </c:pt>
                <c:pt idx="394">
                  <c:v>59897.715880000003</c:v>
                </c:pt>
                <c:pt idx="395">
                  <c:v>57310.194040000002</c:v>
                </c:pt>
                <c:pt idx="396">
                  <c:v>134540.2145</c:v>
                </c:pt>
                <c:pt idx="397">
                  <c:v>200193.61199999999</c:v>
                </c:pt>
                <c:pt idx="398">
                  <c:v>171469.93049999999</c:v>
                </c:pt>
                <c:pt idx="399">
                  <c:v>151737.2188</c:v>
                </c:pt>
                <c:pt idx="400">
                  <c:v>102072.4434</c:v>
                </c:pt>
                <c:pt idx="401">
                  <c:v>82514.105119999993</c:v>
                </c:pt>
                <c:pt idx="402">
                  <c:v>46211.332459999998</c:v>
                </c:pt>
                <c:pt idx="403">
                  <c:v>85730.414810000002</c:v>
                </c:pt>
                <c:pt idx="404">
                  <c:v>105918.2933</c:v>
                </c:pt>
                <c:pt idx="405">
                  <c:v>73041.660870000007</c:v>
                </c:pt>
                <c:pt idx="406">
                  <c:v>97908.547099999996</c:v>
                </c:pt>
                <c:pt idx="407">
                  <c:v>138667.41589999999</c:v>
                </c:pt>
                <c:pt idx="408">
                  <c:v>162162.1035</c:v>
                </c:pt>
                <c:pt idx="409">
                  <c:v>138520.1268</c:v>
                </c:pt>
                <c:pt idx="410">
                  <c:v>358597.42849999998</c:v>
                </c:pt>
                <c:pt idx="411">
                  <c:v>424009.88250000001</c:v>
                </c:pt>
                <c:pt idx="412">
                  <c:v>203861.4724</c:v>
                </c:pt>
                <c:pt idx="413">
                  <c:v>220506.20929999999</c:v>
                </c:pt>
                <c:pt idx="414">
                  <c:v>139935.93700000001</c:v>
                </c:pt>
                <c:pt idx="415">
                  <c:v>161064.75229999999</c:v>
                </c:pt>
                <c:pt idx="416">
                  <c:v>144328.54519999999</c:v>
                </c:pt>
                <c:pt idx="417">
                  <c:v>293071.75919999997</c:v>
                </c:pt>
                <c:pt idx="418">
                  <c:v>267782.15399999998</c:v>
                </c:pt>
                <c:pt idx="419">
                  <c:v>136052.68840000001</c:v>
                </c:pt>
                <c:pt idx="420">
                  <c:v>86703.31409</c:v>
                </c:pt>
                <c:pt idx="421">
                  <c:v>95474.357369999998</c:v>
                </c:pt>
                <c:pt idx="422">
                  <c:v>198431.6275</c:v>
                </c:pt>
                <c:pt idx="423">
                  <c:v>157291.734</c:v>
                </c:pt>
                <c:pt idx="424">
                  <c:v>307540.6752</c:v>
                </c:pt>
                <c:pt idx="425">
                  <c:v>350898.7635</c:v>
                </c:pt>
                <c:pt idx="426">
                  <c:v>256701.54269999999</c:v>
                </c:pt>
                <c:pt idx="427">
                  <c:v>234705.59280000001</c:v>
                </c:pt>
                <c:pt idx="428">
                  <c:v>249380.56539999999</c:v>
                </c:pt>
                <c:pt idx="429">
                  <c:v>258211.4442</c:v>
                </c:pt>
                <c:pt idx="430">
                  <c:v>145975.8339</c:v>
                </c:pt>
                <c:pt idx="431">
                  <c:v>269239.85259999998</c:v>
                </c:pt>
                <c:pt idx="432">
                  <c:v>306920.21159999998</c:v>
                </c:pt>
                <c:pt idx="433">
                  <c:v>122106.7956</c:v>
                </c:pt>
                <c:pt idx="434">
                  <c:v>117661.28079999999</c:v>
                </c:pt>
                <c:pt idx="435">
                  <c:v>62499.799169999998</c:v>
                </c:pt>
                <c:pt idx="436">
                  <c:v>57063.984120000001</c:v>
                </c:pt>
                <c:pt idx="437">
                  <c:v>48008.482839999997</c:v>
                </c:pt>
                <c:pt idx="438">
                  <c:v>117446.8391</c:v>
                </c:pt>
                <c:pt idx="439">
                  <c:v>150591.54790000001</c:v>
                </c:pt>
                <c:pt idx="440">
                  <c:v>67152.474950000003</c:v>
                </c:pt>
                <c:pt idx="441">
                  <c:v>80635.289250000002</c:v>
                </c:pt>
                <c:pt idx="442">
                  <c:v>50669.6371</c:v>
                </c:pt>
                <c:pt idx="443">
                  <c:v>48648.992660000004</c:v>
                </c:pt>
                <c:pt idx="444">
                  <c:v>43213.177620000002</c:v>
                </c:pt>
                <c:pt idx="445">
                  <c:v>96881.018089999998</c:v>
                </c:pt>
                <c:pt idx="446">
                  <c:v>121360.8851</c:v>
                </c:pt>
                <c:pt idx="447">
                  <c:v>66954.366370000003</c:v>
                </c:pt>
                <c:pt idx="448">
                  <c:v>81342.150760000004</c:v>
                </c:pt>
                <c:pt idx="449">
                  <c:v>125060.70789999999</c:v>
                </c:pt>
                <c:pt idx="450">
                  <c:v>253218.83119999999</c:v>
                </c:pt>
                <c:pt idx="451">
                  <c:v>229184.4719</c:v>
                </c:pt>
                <c:pt idx="452">
                  <c:v>354191.35100000002</c:v>
                </c:pt>
                <c:pt idx="453">
                  <c:v>459484.6666</c:v>
                </c:pt>
                <c:pt idx="454">
                  <c:v>224102.8885</c:v>
                </c:pt>
                <c:pt idx="455">
                  <c:v>215203.5588</c:v>
                </c:pt>
                <c:pt idx="456">
                  <c:v>355534.91200000001</c:v>
                </c:pt>
                <c:pt idx="457">
                  <c:v>498894.34389999998</c:v>
                </c:pt>
                <c:pt idx="458">
                  <c:v>715032.1899</c:v>
                </c:pt>
                <c:pt idx="459">
                  <c:v>510289.2156</c:v>
                </c:pt>
                <c:pt idx="460">
                  <c:v>400302.03950000001</c:v>
                </c:pt>
                <c:pt idx="461">
                  <c:v>135578.2034</c:v>
                </c:pt>
                <c:pt idx="462">
                  <c:v>182466.25520000001</c:v>
                </c:pt>
                <c:pt idx="463">
                  <c:v>176814.20259999999</c:v>
                </c:pt>
                <c:pt idx="464">
                  <c:v>100917.6716</c:v>
                </c:pt>
                <c:pt idx="465">
                  <c:v>74690.672730000006</c:v>
                </c:pt>
                <c:pt idx="466">
                  <c:v>114067.07709999999</c:v>
                </c:pt>
                <c:pt idx="467">
                  <c:v>126507.8009</c:v>
                </c:pt>
                <c:pt idx="468">
                  <c:v>79648.629390000002</c:v>
                </c:pt>
                <c:pt idx="469">
                  <c:v>83137.432430000001</c:v>
                </c:pt>
                <c:pt idx="470">
                  <c:v>40776.02706</c:v>
                </c:pt>
                <c:pt idx="471">
                  <c:v>58278.457929999997</c:v>
                </c:pt>
                <c:pt idx="472">
                  <c:v>50000.101439999999</c:v>
                </c:pt>
                <c:pt idx="473">
                  <c:v>103911.9191</c:v>
                </c:pt>
                <c:pt idx="474">
                  <c:v>132843.22260000001</c:v>
                </c:pt>
                <c:pt idx="475">
                  <c:v>62786.611279999997</c:v>
                </c:pt>
                <c:pt idx="476">
                  <c:v>57233.406640000001</c:v>
                </c:pt>
                <c:pt idx="477">
                  <c:v>56874.345459999997</c:v>
                </c:pt>
                <c:pt idx="478">
                  <c:v>132737.73699999999</c:v>
                </c:pt>
                <c:pt idx="479">
                  <c:v>60310.338949999998</c:v>
                </c:pt>
                <c:pt idx="480">
                  <c:v>343587.0085</c:v>
                </c:pt>
                <c:pt idx="481">
                  <c:v>496882.315</c:v>
                </c:pt>
                <c:pt idx="482">
                  <c:v>200369.82990000001</c:v>
                </c:pt>
                <c:pt idx="483">
                  <c:v>194028.0618</c:v>
                </c:pt>
                <c:pt idx="484">
                  <c:v>190560.57920000001</c:v>
                </c:pt>
                <c:pt idx="485">
                  <c:v>198985.3996</c:v>
                </c:pt>
                <c:pt idx="486">
                  <c:v>385482.87199999997</c:v>
                </c:pt>
                <c:pt idx="487">
                  <c:v>499703.41470000002</c:v>
                </c:pt>
                <c:pt idx="488">
                  <c:v>461667.00390000001</c:v>
                </c:pt>
                <c:pt idx="489">
                  <c:v>259541.60870000001</c:v>
                </c:pt>
                <c:pt idx="490">
                  <c:v>320309.27439999999</c:v>
                </c:pt>
                <c:pt idx="491">
                  <c:v>239922.9982</c:v>
                </c:pt>
                <c:pt idx="492">
                  <c:v>224994.19510000001</c:v>
                </c:pt>
                <c:pt idx="493">
                  <c:v>117197.97169999999</c:v>
                </c:pt>
                <c:pt idx="494">
                  <c:v>330589.1998</c:v>
                </c:pt>
                <c:pt idx="495">
                  <c:v>389972.11979999999</c:v>
                </c:pt>
                <c:pt idx="496">
                  <c:v>166536.00030000001</c:v>
                </c:pt>
                <c:pt idx="497">
                  <c:v>198442.91269999999</c:v>
                </c:pt>
                <c:pt idx="498">
                  <c:v>193182.15059999999</c:v>
                </c:pt>
                <c:pt idx="499">
                  <c:v>166403.12700000001</c:v>
                </c:pt>
                <c:pt idx="500">
                  <c:v>149178.60149999999</c:v>
                </c:pt>
                <c:pt idx="501">
                  <c:v>380592.57760000002</c:v>
                </c:pt>
                <c:pt idx="502">
                  <c:v>413700.1789</c:v>
                </c:pt>
                <c:pt idx="503">
                  <c:v>177159.67310000001</c:v>
                </c:pt>
                <c:pt idx="504">
                  <c:v>196420.7635</c:v>
                </c:pt>
                <c:pt idx="505">
                  <c:v>137940.87220000001</c:v>
                </c:pt>
                <c:pt idx="506">
                  <c:v>166176.2838</c:v>
                </c:pt>
                <c:pt idx="507">
                  <c:v>84604.377569999997</c:v>
                </c:pt>
                <c:pt idx="508">
                  <c:v>321821.02029999997</c:v>
                </c:pt>
                <c:pt idx="509">
                  <c:v>418715.4106</c:v>
                </c:pt>
                <c:pt idx="510">
                  <c:v>169541.2659</c:v>
                </c:pt>
                <c:pt idx="511">
                  <c:v>256434.5099</c:v>
                </c:pt>
                <c:pt idx="512">
                  <c:v>199385.9124</c:v>
                </c:pt>
                <c:pt idx="513">
                  <c:v>243554.2243</c:v>
                </c:pt>
                <c:pt idx="514">
                  <c:v>217746.0129</c:v>
                </c:pt>
                <c:pt idx="515">
                  <c:v>472160.75209999998</c:v>
                </c:pt>
                <c:pt idx="516">
                  <c:v>546135.46239999996</c:v>
                </c:pt>
                <c:pt idx="517">
                  <c:v>264637.3653</c:v>
                </c:pt>
                <c:pt idx="518">
                  <c:v>440905.9987</c:v>
                </c:pt>
                <c:pt idx="519">
                  <c:v>334318.89779999998</c:v>
                </c:pt>
                <c:pt idx="520">
                  <c:v>269835.82860000001</c:v>
                </c:pt>
                <c:pt idx="521">
                  <c:v>201146.48929999999</c:v>
                </c:pt>
                <c:pt idx="522">
                  <c:v>293461.08390000003</c:v>
                </c:pt>
                <c:pt idx="523">
                  <c:v>349413.0098</c:v>
                </c:pt>
                <c:pt idx="524">
                  <c:v>179602.91519999999</c:v>
                </c:pt>
                <c:pt idx="525">
                  <c:v>109810.5457</c:v>
                </c:pt>
                <c:pt idx="526">
                  <c:v>76956.92035</c:v>
                </c:pt>
                <c:pt idx="527">
                  <c:v>71199.588399999993</c:v>
                </c:pt>
                <c:pt idx="528">
                  <c:v>68988.346669999999</c:v>
                </c:pt>
                <c:pt idx="529">
                  <c:v>155156.8792</c:v>
                </c:pt>
                <c:pt idx="530">
                  <c:v>185109.52309999999</c:v>
                </c:pt>
                <c:pt idx="531">
                  <c:v>83779.544009999998</c:v>
                </c:pt>
                <c:pt idx="532">
                  <c:v>149501.57449999999</c:v>
                </c:pt>
                <c:pt idx="533">
                  <c:v>100477.2968</c:v>
                </c:pt>
                <c:pt idx="534">
                  <c:v>89072.705350000004</c:v>
                </c:pt>
                <c:pt idx="535">
                  <c:v>78746.595860000001</c:v>
                </c:pt>
                <c:pt idx="536">
                  <c:v>141913.3824</c:v>
                </c:pt>
                <c:pt idx="537">
                  <c:v>169304.27830000001</c:v>
                </c:pt>
                <c:pt idx="538">
                  <c:v>89512.242840000006</c:v>
                </c:pt>
                <c:pt idx="539">
                  <c:v>85984.075339999996</c:v>
                </c:pt>
                <c:pt idx="540">
                  <c:v>64956.462079999998</c:v>
                </c:pt>
                <c:pt idx="541">
                  <c:v>106613.4328</c:v>
                </c:pt>
                <c:pt idx="542">
                  <c:v>183843.8173</c:v>
                </c:pt>
                <c:pt idx="543">
                  <c:v>319579.7941</c:v>
                </c:pt>
                <c:pt idx="544">
                  <c:v>369245.75870000001</c:v>
                </c:pt>
                <c:pt idx="545">
                  <c:v>185648.49110000001</c:v>
                </c:pt>
                <c:pt idx="546">
                  <c:v>165557.76180000001</c:v>
                </c:pt>
                <c:pt idx="547">
                  <c:v>212465.08319999999</c:v>
                </c:pt>
                <c:pt idx="548">
                  <c:v>305231.9081</c:v>
                </c:pt>
                <c:pt idx="549">
                  <c:v>250481.6177</c:v>
                </c:pt>
                <c:pt idx="550">
                  <c:v>268410.48070000001</c:v>
                </c:pt>
                <c:pt idx="551">
                  <c:v>316365.4987</c:v>
                </c:pt>
                <c:pt idx="552">
                  <c:v>156873.04370000001</c:v>
                </c:pt>
                <c:pt idx="553">
                  <c:v>173987.75150000001</c:v>
                </c:pt>
                <c:pt idx="554">
                  <c:v>135753.766</c:v>
                </c:pt>
                <c:pt idx="555">
                  <c:v>84426.509409999999</c:v>
                </c:pt>
                <c:pt idx="556">
                  <c:v>70815.190289999999</c:v>
                </c:pt>
                <c:pt idx="557">
                  <c:v>125983.15180000001</c:v>
                </c:pt>
                <c:pt idx="558">
                  <c:v>142378.18400000001</c:v>
                </c:pt>
                <c:pt idx="559">
                  <c:v>57427.680710000001</c:v>
                </c:pt>
                <c:pt idx="560">
                  <c:v>63331.330999999998</c:v>
                </c:pt>
                <c:pt idx="561">
                  <c:v>51241.028550000003</c:v>
                </c:pt>
                <c:pt idx="562">
                  <c:v>80326.44081</c:v>
                </c:pt>
                <c:pt idx="563">
                  <c:v>71912.565730000002</c:v>
                </c:pt>
                <c:pt idx="564">
                  <c:v>119204.3095</c:v>
                </c:pt>
                <c:pt idx="565">
                  <c:v>129441.2787</c:v>
                </c:pt>
                <c:pt idx="566">
                  <c:v>77645.749939999994</c:v>
                </c:pt>
                <c:pt idx="567">
                  <c:v>69926.65036</c:v>
                </c:pt>
                <c:pt idx="568">
                  <c:v>71973.044299999994</c:v>
                </c:pt>
                <c:pt idx="569">
                  <c:v>44304.898359999999</c:v>
                </c:pt>
                <c:pt idx="570">
                  <c:v>66799.723729999998</c:v>
                </c:pt>
                <c:pt idx="571">
                  <c:v>125689.5928</c:v>
                </c:pt>
                <c:pt idx="572">
                  <c:v>138624.94500000001</c:v>
                </c:pt>
                <c:pt idx="573">
                  <c:v>81715.045329999994</c:v>
                </c:pt>
                <c:pt idx="574">
                  <c:v>86842.861359999995</c:v>
                </c:pt>
                <c:pt idx="575">
                  <c:v>56976.785279999996</c:v>
                </c:pt>
                <c:pt idx="576">
                  <c:v>53433.668030000001</c:v>
                </c:pt>
                <c:pt idx="577">
                  <c:v>55134.081819999999</c:v>
                </c:pt>
                <c:pt idx="578">
                  <c:v>145033.61079999999</c:v>
                </c:pt>
                <c:pt idx="579">
                  <c:v>173306.90650000001</c:v>
                </c:pt>
                <c:pt idx="580">
                  <c:v>88154.338709999996</c:v>
                </c:pt>
                <c:pt idx="581">
                  <c:v>81142.027849999999</c:v>
                </c:pt>
                <c:pt idx="582">
                  <c:v>77672.88278</c:v>
                </c:pt>
                <c:pt idx="583">
                  <c:v>75483.422550000003</c:v>
                </c:pt>
                <c:pt idx="584">
                  <c:v>74354.570099999997</c:v>
                </c:pt>
                <c:pt idx="585">
                  <c:v>120326.8763</c:v>
                </c:pt>
                <c:pt idx="586">
                  <c:v>131867.99350000001</c:v>
                </c:pt>
                <c:pt idx="587">
                  <c:v>75504.002739999996</c:v>
                </c:pt>
                <c:pt idx="588">
                  <c:v>69968.077699999994</c:v>
                </c:pt>
                <c:pt idx="589">
                  <c:v>60187.14905</c:v>
                </c:pt>
                <c:pt idx="590">
                  <c:v>44698.700750000004</c:v>
                </c:pt>
                <c:pt idx="591">
                  <c:v>39463.409059999998</c:v>
                </c:pt>
                <c:pt idx="592">
                  <c:v>85794.096900000004</c:v>
                </c:pt>
                <c:pt idx="593">
                  <c:v>117288.0101</c:v>
                </c:pt>
                <c:pt idx="594">
                  <c:v>71056.061000000002</c:v>
                </c:pt>
                <c:pt idx="595">
                  <c:v>64394.07445</c:v>
                </c:pt>
                <c:pt idx="596">
                  <c:v>35165.97208</c:v>
                </c:pt>
                <c:pt idx="597">
                  <c:v>23234.183199999999</c:v>
                </c:pt>
                <c:pt idx="598">
                  <c:v>24754.957180000001</c:v>
                </c:pt>
                <c:pt idx="599">
                  <c:v>76691.283030000006</c:v>
                </c:pt>
                <c:pt idx="600">
                  <c:v>102231.2118</c:v>
                </c:pt>
                <c:pt idx="601">
                  <c:v>56974.868029999998</c:v>
                </c:pt>
                <c:pt idx="602">
                  <c:v>59442.731119999997</c:v>
                </c:pt>
                <c:pt idx="603">
                  <c:v>217683.36230000001</c:v>
                </c:pt>
                <c:pt idx="604">
                  <c:v>275458.80690000003</c:v>
                </c:pt>
                <c:pt idx="605">
                  <c:v>228731.86550000001</c:v>
                </c:pt>
                <c:pt idx="606">
                  <c:v>387639.12</c:v>
                </c:pt>
                <c:pt idx="607">
                  <c:v>461188.0049</c:v>
                </c:pt>
                <c:pt idx="608">
                  <c:v>202249.67720000001</c:v>
                </c:pt>
                <c:pt idx="609">
                  <c:v>332559.76500000001</c:v>
                </c:pt>
                <c:pt idx="610">
                  <c:v>384806.77159999998</c:v>
                </c:pt>
                <c:pt idx="611">
                  <c:v>345776.25030000001</c:v>
                </c:pt>
                <c:pt idx="612">
                  <c:v>271551.09509999998</c:v>
                </c:pt>
                <c:pt idx="613">
                  <c:v>340440.20549999998</c:v>
                </c:pt>
                <c:pt idx="614">
                  <c:v>364416.7316</c:v>
                </c:pt>
                <c:pt idx="615">
                  <c:v>164719.60449999999</c:v>
                </c:pt>
                <c:pt idx="616">
                  <c:v>178921.0993</c:v>
                </c:pt>
                <c:pt idx="617">
                  <c:v>70286.997810000001</c:v>
                </c:pt>
                <c:pt idx="618">
                  <c:v>76013.677899999995</c:v>
                </c:pt>
                <c:pt idx="619">
                  <c:v>48406.787149999996</c:v>
                </c:pt>
                <c:pt idx="620">
                  <c:v>85940.026939999996</c:v>
                </c:pt>
                <c:pt idx="621">
                  <c:v>57381.751450000003</c:v>
                </c:pt>
                <c:pt idx="622">
                  <c:v>32479.79639</c:v>
                </c:pt>
                <c:pt idx="623">
                  <c:v>52160.183929999999</c:v>
                </c:pt>
                <c:pt idx="624">
                  <c:v>51002.839569999996</c:v>
                </c:pt>
                <c:pt idx="625">
                  <c:v>30194.715960000001</c:v>
                </c:pt>
                <c:pt idx="626">
                  <c:v>29751.222610000001</c:v>
                </c:pt>
                <c:pt idx="627">
                  <c:v>68504.639439999999</c:v>
                </c:pt>
                <c:pt idx="628">
                  <c:v>68996.561759999997</c:v>
                </c:pt>
                <c:pt idx="629">
                  <c:v>41855.928760000003</c:v>
                </c:pt>
                <c:pt idx="630">
                  <c:v>44303.466489999999</c:v>
                </c:pt>
                <c:pt idx="631">
                  <c:v>46599.298130000003</c:v>
                </c:pt>
                <c:pt idx="632">
                  <c:v>125182.75719999999</c:v>
                </c:pt>
                <c:pt idx="633">
                  <c:v>150036.80499999999</c:v>
                </c:pt>
                <c:pt idx="634">
                  <c:v>368037.69189999998</c:v>
                </c:pt>
                <c:pt idx="635">
                  <c:v>351319.63809999998</c:v>
                </c:pt>
                <c:pt idx="636">
                  <c:v>163289.93669999999</c:v>
                </c:pt>
                <c:pt idx="637">
                  <c:v>190892.459</c:v>
                </c:pt>
                <c:pt idx="638">
                  <c:v>143082.13329999999</c:v>
                </c:pt>
                <c:pt idx="639">
                  <c:v>323548.78529999999</c:v>
                </c:pt>
                <c:pt idx="640">
                  <c:v>402312.33319999999</c:v>
                </c:pt>
                <c:pt idx="641">
                  <c:v>393635.17489999998</c:v>
                </c:pt>
                <c:pt idx="642">
                  <c:v>451100.0601</c:v>
                </c:pt>
                <c:pt idx="643">
                  <c:v>202902.6249</c:v>
                </c:pt>
                <c:pt idx="644">
                  <c:v>294557.64640000003</c:v>
                </c:pt>
                <c:pt idx="645">
                  <c:v>221618.32819999999</c:v>
                </c:pt>
                <c:pt idx="646">
                  <c:v>63968.38248</c:v>
                </c:pt>
                <c:pt idx="647">
                  <c:v>59609.544710000002</c:v>
                </c:pt>
                <c:pt idx="648">
                  <c:v>126588.253</c:v>
                </c:pt>
                <c:pt idx="649">
                  <c:v>119755.0116</c:v>
                </c:pt>
                <c:pt idx="650">
                  <c:v>57413.410479999999</c:v>
                </c:pt>
                <c:pt idx="651">
                  <c:v>57749.136939999997</c:v>
                </c:pt>
                <c:pt idx="652">
                  <c:v>40140.820030000003</c:v>
                </c:pt>
                <c:pt idx="653">
                  <c:v>42195.817360000001</c:v>
                </c:pt>
                <c:pt idx="654">
                  <c:v>53490.797469999998</c:v>
                </c:pt>
                <c:pt idx="655">
                  <c:v>110809.3158</c:v>
                </c:pt>
                <c:pt idx="656">
                  <c:v>111527.0135</c:v>
                </c:pt>
                <c:pt idx="657">
                  <c:v>59808.13867</c:v>
                </c:pt>
                <c:pt idx="658">
                  <c:v>55166.22623</c:v>
                </c:pt>
                <c:pt idx="659">
                  <c:v>42054.680469999999</c:v>
                </c:pt>
                <c:pt idx="660">
                  <c:v>53678.179109999997</c:v>
                </c:pt>
                <c:pt idx="661">
                  <c:v>55930.168640000004</c:v>
                </c:pt>
                <c:pt idx="662">
                  <c:v>185771.00150000001</c:v>
                </c:pt>
                <c:pt idx="663">
                  <c:v>253116.91320000001</c:v>
                </c:pt>
                <c:pt idx="664">
                  <c:v>118618.4537</c:v>
                </c:pt>
                <c:pt idx="665">
                  <c:v>123320.784</c:v>
                </c:pt>
                <c:pt idx="666">
                  <c:v>117051.2772</c:v>
                </c:pt>
                <c:pt idx="667">
                  <c:v>159299.98910000001</c:v>
                </c:pt>
                <c:pt idx="668">
                  <c:v>119047.4099</c:v>
                </c:pt>
                <c:pt idx="669">
                  <c:v>285081.9743</c:v>
                </c:pt>
                <c:pt idx="670">
                  <c:v>391656.21260000003</c:v>
                </c:pt>
                <c:pt idx="671">
                  <c:v>274814.7781</c:v>
                </c:pt>
                <c:pt idx="672">
                  <c:v>269555.02309999999</c:v>
                </c:pt>
                <c:pt idx="673">
                  <c:v>192001.03460000001</c:v>
                </c:pt>
                <c:pt idx="674">
                  <c:v>201367.78700000001</c:v>
                </c:pt>
                <c:pt idx="675">
                  <c:v>111874.55899999999</c:v>
                </c:pt>
                <c:pt idx="676">
                  <c:v>214540.33309999999</c:v>
                </c:pt>
                <c:pt idx="677">
                  <c:v>280264.24449999997</c:v>
                </c:pt>
                <c:pt idx="678">
                  <c:v>134136.72870000001</c:v>
                </c:pt>
                <c:pt idx="679">
                  <c:v>94243.465530000001</c:v>
                </c:pt>
                <c:pt idx="680">
                  <c:v>131436.1979</c:v>
                </c:pt>
                <c:pt idx="681">
                  <c:v>147893.94149999999</c:v>
                </c:pt>
                <c:pt idx="682">
                  <c:v>140238.39050000001</c:v>
                </c:pt>
                <c:pt idx="683">
                  <c:v>358183.77399999998</c:v>
                </c:pt>
                <c:pt idx="684">
                  <c:v>377937.13870000001</c:v>
                </c:pt>
                <c:pt idx="685">
                  <c:v>168729.96239999999</c:v>
                </c:pt>
                <c:pt idx="686">
                  <c:v>177192.5698</c:v>
                </c:pt>
                <c:pt idx="687">
                  <c:v>152368.74909999999</c:v>
                </c:pt>
                <c:pt idx="688">
                  <c:v>147471.80489999999</c:v>
                </c:pt>
                <c:pt idx="689">
                  <c:v>145697.152</c:v>
                </c:pt>
                <c:pt idx="690">
                  <c:v>301033.9865</c:v>
                </c:pt>
                <c:pt idx="691">
                  <c:v>309518.07209999999</c:v>
                </c:pt>
                <c:pt idx="692">
                  <c:v>152504.6317</c:v>
                </c:pt>
                <c:pt idx="693">
                  <c:v>79711.583410000007</c:v>
                </c:pt>
                <c:pt idx="694">
                  <c:v>111021.37910000001</c:v>
                </c:pt>
                <c:pt idx="695">
                  <c:v>243161.2592</c:v>
                </c:pt>
                <c:pt idx="696">
                  <c:v>311443.18119999999</c:v>
                </c:pt>
                <c:pt idx="697">
                  <c:v>375876.0134</c:v>
                </c:pt>
                <c:pt idx="698">
                  <c:v>434639.65899999999</c:v>
                </c:pt>
                <c:pt idx="699">
                  <c:v>238637.81640000001</c:v>
                </c:pt>
                <c:pt idx="700">
                  <c:v>260653.66699999999</c:v>
                </c:pt>
                <c:pt idx="701">
                  <c:v>262394.78000000003</c:v>
                </c:pt>
                <c:pt idx="702">
                  <c:v>248437.7113</c:v>
                </c:pt>
                <c:pt idx="703">
                  <c:v>201048.83050000001</c:v>
                </c:pt>
                <c:pt idx="704">
                  <c:v>317690.76089999999</c:v>
                </c:pt>
                <c:pt idx="705">
                  <c:v>378527.8726</c:v>
                </c:pt>
                <c:pt idx="706">
                  <c:v>195425.39110000001</c:v>
                </c:pt>
                <c:pt idx="707">
                  <c:v>90441.603369999997</c:v>
                </c:pt>
                <c:pt idx="708">
                  <c:v>117649.0006</c:v>
                </c:pt>
                <c:pt idx="709">
                  <c:v>141285.39550000001</c:v>
                </c:pt>
                <c:pt idx="710">
                  <c:v>133183.6937</c:v>
                </c:pt>
                <c:pt idx="711">
                  <c:v>229672.25630000001</c:v>
                </c:pt>
                <c:pt idx="712">
                  <c:v>333488.79790000001</c:v>
                </c:pt>
                <c:pt idx="713">
                  <c:v>185422.88560000001</c:v>
                </c:pt>
                <c:pt idx="714">
                  <c:v>173833.13320000001</c:v>
                </c:pt>
                <c:pt idx="715">
                  <c:v>220271.72140000001</c:v>
                </c:pt>
                <c:pt idx="716">
                  <c:v>234468.07120000001</c:v>
                </c:pt>
                <c:pt idx="717">
                  <c:v>213778.13810000001</c:v>
                </c:pt>
                <c:pt idx="718">
                  <c:v>273563.0148</c:v>
                </c:pt>
                <c:pt idx="719">
                  <c:v>337506.78840000002</c:v>
                </c:pt>
                <c:pt idx="720">
                  <c:v>155312.78390000001</c:v>
                </c:pt>
                <c:pt idx="721">
                  <c:v>289243.38309999998</c:v>
                </c:pt>
                <c:pt idx="722">
                  <c:v>313125.33250000002</c:v>
                </c:pt>
                <c:pt idx="723">
                  <c:v>268330.39270000003</c:v>
                </c:pt>
                <c:pt idx="724">
                  <c:v>392228.13799999998</c:v>
                </c:pt>
                <c:pt idx="725">
                  <c:v>133728.98370000001</c:v>
                </c:pt>
                <c:pt idx="726">
                  <c:v>82778.444050000006</c:v>
                </c:pt>
                <c:pt idx="727">
                  <c:v>69522.836970000004</c:v>
                </c:pt>
                <c:pt idx="728">
                  <c:v>133021.27280000001</c:v>
                </c:pt>
                <c:pt idx="729">
                  <c:v>161267.52059999999</c:v>
                </c:pt>
                <c:pt idx="730">
                  <c:v>208583.21799999999</c:v>
                </c:pt>
                <c:pt idx="731">
                  <c:v>325457.52500000002</c:v>
                </c:pt>
                <c:pt idx="732">
                  <c:v>111650.2398</c:v>
                </c:pt>
                <c:pt idx="733">
                  <c:v>262421.2819</c:v>
                </c:pt>
                <c:pt idx="734">
                  <c:v>164527.53890000001</c:v>
                </c:pt>
                <c:pt idx="735">
                  <c:v>274990.14649999997</c:v>
                </c:pt>
                <c:pt idx="736">
                  <c:v>215737.84280000001</c:v>
                </c:pt>
                <c:pt idx="737">
                  <c:v>98646.982699999993</c:v>
                </c:pt>
                <c:pt idx="738">
                  <c:v>74401.215289999993</c:v>
                </c:pt>
                <c:pt idx="739">
                  <c:v>106592.34299999999</c:v>
                </c:pt>
                <c:pt idx="740">
                  <c:v>134629.65820000001</c:v>
                </c:pt>
                <c:pt idx="741">
                  <c:v>90773.653059999997</c:v>
                </c:pt>
                <c:pt idx="742">
                  <c:v>121373.06819999999</c:v>
                </c:pt>
                <c:pt idx="743">
                  <c:v>99445.557100000005</c:v>
                </c:pt>
                <c:pt idx="744">
                  <c:v>67587.546929999997</c:v>
                </c:pt>
                <c:pt idx="745">
                  <c:v>61685.935239999999</c:v>
                </c:pt>
                <c:pt idx="746">
                  <c:v>150006.92980000001</c:v>
                </c:pt>
                <c:pt idx="747">
                  <c:v>191287.3535</c:v>
                </c:pt>
                <c:pt idx="748">
                  <c:v>92595.46084</c:v>
                </c:pt>
                <c:pt idx="749">
                  <c:v>96947.05429</c:v>
                </c:pt>
                <c:pt idx="750">
                  <c:v>70512.894499999995</c:v>
                </c:pt>
                <c:pt idx="751">
                  <c:v>159590.4901</c:v>
                </c:pt>
                <c:pt idx="752">
                  <c:v>67046.273419999998</c:v>
                </c:pt>
                <c:pt idx="753">
                  <c:v>266949.23879999999</c:v>
                </c:pt>
                <c:pt idx="754">
                  <c:v>315272.22480000003</c:v>
                </c:pt>
                <c:pt idx="755">
                  <c:v>149138.9215</c:v>
                </c:pt>
                <c:pt idx="756">
                  <c:v>215171.03820000001</c:v>
                </c:pt>
                <c:pt idx="757">
                  <c:v>205197.89840000001</c:v>
                </c:pt>
                <c:pt idx="758">
                  <c:v>214452.24840000001</c:v>
                </c:pt>
                <c:pt idx="759">
                  <c:v>195767.9736</c:v>
                </c:pt>
                <c:pt idx="760">
                  <c:v>397984.32929999998</c:v>
                </c:pt>
                <c:pt idx="761">
                  <c:v>512603.10350000003</c:v>
                </c:pt>
                <c:pt idx="762">
                  <c:v>218104.06690000001</c:v>
                </c:pt>
                <c:pt idx="763">
                  <c:v>339004.33689999999</c:v>
                </c:pt>
                <c:pt idx="764">
                  <c:v>278116.36930000002</c:v>
                </c:pt>
                <c:pt idx="765">
                  <c:v>264159.30060000002</c:v>
                </c:pt>
                <c:pt idx="766">
                  <c:v>197778.13370000001</c:v>
                </c:pt>
                <c:pt idx="767">
                  <c:v>325749.00890000002</c:v>
                </c:pt>
                <c:pt idx="768">
                  <c:v>371561.97639999999</c:v>
                </c:pt>
                <c:pt idx="769">
                  <c:v>174581.67679999999</c:v>
                </c:pt>
                <c:pt idx="770">
                  <c:v>208489.3694</c:v>
                </c:pt>
                <c:pt idx="771">
                  <c:v>84495.166670000006</c:v>
                </c:pt>
                <c:pt idx="772">
                  <c:v>76661.250029999996</c:v>
                </c:pt>
                <c:pt idx="773">
                  <c:v>64034.940459999998</c:v>
                </c:pt>
                <c:pt idx="774">
                  <c:v>148839.9749</c:v>
                </c:pt>
                <c:pt idx="775">
                  <c:v>172541.5079</c:v>
                </c:pt>
                <c:pt idx="776">
                  <c:v>87991.663</c:v>
                </c:pt>
                <c:pt idx="777">
                  <c:v>123445.38159999999</c:v>
                </c:pt>
                <c:pt idx="778">
                  <c:v>77344.691869999995</c:v>
                </c:pt>
                <c:pt idx="779">
                  <c:v>158963.02489999999</c:v>
                </c:pt>
                <c:pt idx="780">
                  <c:v>69598.071150000003</c:v>
                </c:pt>
                <c:pt idx="781">
                  <c:v>161275.60219999999</c:v>
                </c:pt>
                <c:pt idx="782">
                  <c:v>325215.07679999998</c:v>
                </c:pt>
                <c:pt idx="783">
                  <c:v>96957.295840000006</c:v>
                </c:pt>
                <c:pt idx="784">
                  <c:v>85224.47709</c:v>
                </c:pt>
                <c:pt idx="785">
                  <c:v>54612.878839999998</c:v>
                </c:pt>
                <c:pt idx="786">
                  <c:v>81530.612380000006</c:v>
                </c:pt>
                <c:pt idx="787">
                  <c:v>160947.53260000001</c:v>
                </c:pt>
                <c:pt idx="788">
                  <c:v>188736.24739999999</c:v>
                </c:pt>
                <c:pt idx="789">
                  <c:v>215951.5079</c:v>
                </c:pt>
                <c:pt idx="790">
                  <c:v>134995.85449999999</c:v>
                </c:pt>
                <c:pt idx="791">
                  <c:v>163079.378</c:v>
                </c:pt>
                <c:pt idx="792">
                  <c:v>180828.6741</c:v>
                </c:pt>
                <c:pt idx="793">
                  <c:v>171196.1752</c:v>
                </c:pt>
                <c:pt idx="794">
                  <c:v>129719.0505</c:v>
                </c:pt>
                <c:pt idx="795">
                  <c:v>142127.6421</c:v>
                </c:pt>
                <c:pt idx="796">
                  <c:v>152124.40789999999</c:v>
                </c:pt>
                <c:pt idx="797">
                  <c:v>74132.787020000003</c:v>
                </c:pt>
                <c:pt idx="798">
                  <c:v>91143.028609999994</c:v>
                </c:pt>
                <c:pt idx="799">
                  <c:v>60528.093359999999</c:v>
                </c:pt>
                <c:pt idx="800">
                  <c:v>38340.599609999997</c:v>
                </c:pt>
                <c:pt idx="801">
                  <c:v>37453.006179999997</c:v>
                </c:pt>
                <c:pt idx="802">
                  <c:v>77997.045010000002</c:v>
                </c:pt>
                <c:pt idx="803">
                  <c:v>79752.282680000004</c:v>
                </c:pt>
                <c:pt idx="804">
                  <c:v>37155.588479999999</c:v>
                </c:pt>
                <c:pt idx="805">
                  <c:v>45046.513209999997</c:v>
                </c:pt>
                <c:pt idx="806">
                  <c:v>55489.332759999998</c:v>
                </c:pt>
                <c:pt idx="807">
                  <c:v>41893.303160000003</c:v>
                </c:pt>
                <c:pt idx="808">
                  <c:v>34348.50419</c:v>
                </c:pt>
                <c:pt idx="809">
                  <c:v>78276.831219999993</c:v>
                </c:pt>
                <c:pt idx="810">
                  <c:v>92851.402660000007</c:v>
                </c:pt>
                <c:pt idx="811">
                  <c:v>54845.789299999997</c:v>
                </c:pt>
                <c:pt idx="812">
                  <c:v>48037.799899999998</c:v>
                </c:pt>
                <c:pt idx="813">
                  <c:v>65905.723259999999</c:v>
                </c:pt>
                <c:pt idx="814">
                  <c:v>84870.051300000006</c:v>
                </c:pt>
                <c:pt idx="815">
                  <c:v>262459.50569999998</c:v>
                </c:pt>
                <c:pt idx="816">
                  <c:v>228124.39799999999</c:v>
                </c:pt>
                <c:pt idx="817">
                  <c:v>162929.4921</c:v>
                </c:pt>
                <c:pt idx="818">
                  <c:v>58359.832179999998</c:v>
                </c:pt>
                <c:pt idx="819">
                  <c:v>85605.331919999997</c:v>
                </c:pt>
                <c:pt idx="820">
                  <c:v>84836.414340000003</c:v>
                </c:pt>
                <c:pt idx="821">
                  <c:v>64308.914219999999</c:v>
                </c:pt>
                <c:pt idx="822">
                  <c:v>131168.48550000001</c:v>
                </c:pt>
                <c:pt idx="823">
                  <c:v>232410.198</c:v>
                </c:pt>
                <c:pt idx="824">
                  <c:v>195831.0975</c:v>
                </c:pt>
                <c:pt idx="825">
                  <c:v>90716.547890000002</c:v>
                </c:pt>
                <c:pt idx="826">
                  <c:v>131638.0196</c:v>
                </c:pt>
                <c:pt idx="827">
                  <c:v>81910.872619999995</c:v>
                </c:pt>
                <c:pt idx="828">
                  <c:v>54821.908510000001</c:v>
                </c:pt>
                <c:pt idx="829">
                  <c:v>155615.41940000001</c:v>
                </c:pt>
                <c:pt idx="830">
                  <c:v>264086.89380000002</c:v>
                </c:pt>
                <c:pt idx="831">
                  <c:v>272761.29749999999</c:v>
                </c:pt>
                <c:pt idx="832">
                  <c:v>104689.4279</c:v>
                </c:pt>
                <c:pt idx="833">
                  <c:v>131170.5969</c:v>
                </c:pt>
                <c:pt idx="834">
                  <c:v>123179.48940000001</c:v>
                </c:pt>
                <c:pt idx="835">
                  <c:v>124431.04640000001</c:v>
                </c:pt>
                <c:pt idx="836">
                  <c:v>162166.83600000001</c:v>
                </c:pt>
                <c:pt idx="837">
                  <c:v>354042.0232</c:v>
                </c:pt>
                <c:pt idx="838">
                  <c:v>327352.26140000002</c:v>
                </c:pt>
                <c:pt idx="839">
                  <c:v>164809.30300000001</c:v>
                </c:pt>
                <c:pt idx="840">
                  <c:v>151157.79430000001</c:v>
                </c:pt>
                <c:pt idx="841">
                  <c:v>126895.9365</c:v>
                </c:pt>
                <c:pt idx="842">
                  <c:v>166395.44579999999</c:v>
                </c:pt>
                <c:pt idx="843">
                  <c:v>167796.3548</c:v>
                </c:pt>
                <c:pt idx="844">
                  <c:v>351146.01699999999</c:v>
                </c:pt>
                <c:pt idx="845">
                  <c:v>420738.82179999998</c:v>
                </c:pt>
                <c:pt idx="846">
                  <c:v>186166.1508</c:v>
                </c:pt>
                <c:pt idx="847">
                  <c:v>251449.52960000001</c:v>
                </c:pt>
                <c:pt idx="848">
                  <c:v>280321.81069999997</c:v>
                </c:pt>
                <c:pt idx="849">
                  <c:v>313434.93329999998</c:v>
                </c:pt>
                <c:pt idx="850">
                  <c:v>257324.60310000001</c:v>
                </c:pt>
                <c:pt idx="851">
                  <c:v>455554.33600000001</c:v>
                </c:pt>
                <c:pt idx="852">
                  <c:v>556865.20330000005</c:v>
                </c:pt>
                <c:pt idx="853">
                  <c:v>354856.04489999998</c:v>
                </c:pt>
                <c:pt idx="854">
                  <c:v>283284.58130000002</c:v>
                </c:pt>
                <c:pt idx="855">
                  <c:v>297500.674</c:v>
                </c:pt>
                <c:pt idx="856">
                  <c:v>285968.4878</c:v>
                </c:pt>
                <c:pt idx="857">
                  <c:v>237946.63269999999</c:v>
                </c:pt>
                <c:pt idx="858">
                  <c:v>340851.50589999999</c:v>
                </c:pt>
                <c:pt idx="859">
                  <c:v>388187.60139999999</c:v>
                </c:pt>
                <c:pt idx="860">
                  <c:v>139178.9841</c:v>
                </c:pt>
                <c:pt idx="861">
                  <c:v>66400.303050000002</c:v>
                </c:pt>
                <c:pt idx="862">
                  <c:v>42723.524460000001</c:v>
                </c:pt>
                <c:pt idx="863">
                  <c:v>35014.39948</c:v>
                </c:pt>
                <c:pt idx="864">
                  <c:v>27210.406630000001</c:v>
                </c:pt>
                <c:pt idx="865">
                  <c:v>79840.088250000001</c:v>
                </c:pt>
                <c:pt idx="866">
                  <c:v>82484.44829</c:v>
                </c:pt>
                <c:pt idx="867">
                  <c:v>51497.23734</c:v>
                </c:pt>
                <c:pt idx="868">
                  <c:v>42871.832869999998</c:v>
                </c:pt>
                <c:pt idx="869">
                  <c:v>39104.6391</c:v>
                </c:pt>
                <c:pt idx="870">
                  <c:v>34406.750010000003</c:v>
                </c:pt>
                <c:pt idx="871">
                  <c:v>39403.658560000003</c:v>
                </c:pt>
                <c:pt idx="872">
                  <c:v>96830.902419999999</c:v>
                </c:pt>
                <c:pt idx="873">
                  <c:v>99380.3946</c:v>
                </c:pt>
                <c:pt idx="874">
                  <c:v>61656.181329999999</c:v>
                </c:pt>
                <c:pt idx="875">
                  <c:v>69163.557369999995</c:v>
                </c:pt>
                <c:pt idx="876">
                  <c:v>113112.86500000001</c:v>
                </c:pt>
                <c:pt idx="877">
                  <c:v>253686.30249999999</c:v>
                </c:pt>
                <c:pt idx="878">
                  <c:v>210305.29190000001</c:v>
                </c:pt>
                <c:pt idx="879">
                  <c:v>364087.42430000001</c:v>
                </c:pt>
                <c:pt idx="880">
                  <c:v>397480.36949999997</c:v>
                </c:pt>
                <c:pt idx="881">
                  <c:v>204028.17679999999</c:v>
                </c:pt>
                <c:pt idx="882">
                  <c:v>172797.9351</c:v>
                </c:pt>
                <c:pt idx="883">
                  <c:v>258970.65410000001</c:v>
                </c:pt>
                <c:pt idx="884">
                  <c:v>368789.57260000001</c:v>
                </c:pt>
                <c:pt idx="885">
                  <c:v>278071.38660000003</c:v>
                </c:pt>
                <c:pt idx="886">
                  <c:v>373959.36200000002</c:v>
                </c:pt>
                <c:pt idx="887">
                  <c:v>402057.25290000002</c:v>
                </c:pt>
                <c:pt idx="888">
                  <c:v>205719.45319999999</c:v>
                </c:pt>
                <c:pt idx="889">
                  <c:v>177626.95009999999</c:v>
                </c:pt>
                <c:pt idx="890">
                  <c:v>70441.90741</c:v>
                </c:pt>
                <c:pt idx="891">
                  <c:v>162923.84959999999</c:v>
                </c:pt>
                <c:pt idx="892">
                  <c:v>138752.5276</c:v>
                </c:pt>
                <c:pt idx="893">
                  <c:v>252458.2622</c:v>
                </c:pt>
                <c:pt idx="894">
                  <c:v>293917.85249999998</c:v>
                </c:pt>
                <c:pt idx="895">
                  <c:v>138350.12179999999</c:v>
                </c:pt>
                <c:pt idx="896">
                  <c:v>130067.27559999999</c:v>
                </c:pt>
                <c:pt idx="897">
                  <c:v>107168.6611</c:v>
                </c:pt>
                <c:pt idx="898">
                  <c:v>224030.55439999999</c:v>
                </c:pt>
                <c:pt idx="899">
                  <c:v>201918.22210000001</c:v>
                </c:pt>
                <c:pt idx="900">
                  <c:v>329344.2683</c:v>
                </c:pt>
                <c:pt idx="901">
                  <c:v>308642.97720000002</c:v>
                </c:pt>
                <c:pt idx="902">
                  <c:v>134472.40659999999</c:v>
                </c:pt>
                <c:pt idx="903">
                  <c:v>143809.7206</c:v>
                </c:pt>
                <c:pt idx="904">
                  <c:v>123252.1511</c:v>
                </c:pt>
                <c:pt idx="905">
                  <c:v>40067.151210000004</c:v>
                </c:pt>
                <c:pt idx="906">
                  <c:v>143752.73680000001</c:v>
                </c:pt>
                <c:pt idx="907">
                  <c:v>389904.0086</c:v>
                </c:pt>
                <c:pt idx="908">
                  <c:v>461280.7856</c:v>
                </c:pt>
                <c:pt idx="909">
                  <c:v>221578.69680000001</c:v>
                </c:pt>
                <c:pt idx="910">
                  <c:v>253702.223</c:v>
                </c:pt>
                <c:pt idx="911">
                  <c:v>200616.07620000001</c:v>
                </c:pt>
                <c:pt idx="912">
                  <c:v>211700.8132</c:v>
                </c:pt>
                <c:pt idx="913">
                  <c:v>282757.71139999997</c:v>
                </c:pt>
                <c:pt idx="914">
                  <c:v>479010.15669999999</c:v>
                </c:pt>
                <c:pt idx="915">
                  <c:v>454543.28580000001</c:v>
                </c:pt>
                <c:pt idx="916">
                  <c:v>242185.1807</c:v>
                </c:pt>
                <c:pt idx="917">
                  <c:v>281531.68560000003</c:v>
                </c:pt>
                <c:pt idx="918">
                  <c:v>219363.22010000001</c:v>
                </c:pt>
                <c:pt idx="919">
                  <c:v>204005.5822</c:v>
                </c:pt>
                <c:pt idx="920">
                  <c:v>69579.068459999995</c:v>
                </c:pt>
                <c:pt idx="921">
                  <c:v>87184.740030000001</c:v>
                </c:pt>
                <c:pt idx="922">
                  <c:v>78700.436050000004</c:v>
                </c:pt>
                <c:pt idx="923">
                  <c:v>39809.559090000002</c:v>
                </c:pt>
                <c:pt idx="924">
                  <c:v>45839.238770000004</c:v>
                </c:pt>
                <c:pt idx="925">
                  <c:v>36851.763749999998</c:v>
                </c:pt>
                <c:pt idx="926">
                  <c:v>33225.670469999997</c:v>
                </c:pt>
                <c:pt idx="927">
                  <c:v>30423.391459999999</c:v>
                </c:pt>
                <c:pt idx="928">
                  <c:v>80345.637659999993</c:v>
                </c:pt>
                <c:pt idx="929">
                  <c:v>95297.338629999998</c:v>
                </c:pt>
                <c:pt idx="930">
                  <c:v>45324.054530000001</c:v>
                </c:pt>
                <c:pt idx="931">
                  <c:v>51604.118410000003</c:v>
                </c:pt>
                <c:pt idx="932">
                  <c:v>37870.119030000002</c:v>
                </c:pt>
                <c:pt idx="933">
                  <c:v>42723.524460000001</c:v>
                </c:pt>
                <c:pt idx="934">
                  <c:v>35169.915809999999</c:v>
                </c:pt>
                <c:pt idx="935">
                  <c:v>61148.205009999998</c:v>
                </c:pt>
                <c:pt idx="936">
                  <c:v>77171.701799999995</c:v>
                </c:pt>
                <c:pt idx="937">
                  <c:v>40881.354910000002</c:v>
                </c:pt>
                <c:pt idx="938">
                  <c:v>43085.595009999997</c:v>
                </c:pt>
                <c:pt idx="939">
                  <c:v>43894.993430000002</c:v>
                </c:pt>
                <c:pt idx="940">
                  <c:v>67780.728889999999</c:v>
                </c:pt>
                <c:pt idx="941">
                  <c:v>51907.943149999999</c:v>
                </c:pt>
                <c:pt idx="942">
                  <c:v>93508.633889999997</c:v>
                </c:pt>
                <c:pt idx="943">
                  <c:v>95343.595509999999</c:v>
                </c:pt>
                <c:pt idx="944">
                  <c:v>59514.992330000001</c:v>
                </c:pt>
                <c:pt idx="945">
                  <c:v>65133.966200000003</c:v>
                </c:pt>
                <c:pt idx="946">
                  <c:v>70641.253719999993</c:v>
                </c:pt>
                <c:pt idx="947">
                  <c:v>48442.171479999997</c:v>
                </c:pt>
                <c:pt idx="948">
                  <c:v>46291.371919999998</c:v>
                </c:pt>
                <c:pt idx="949">
                  <c:v>73453.143290000007</c:v>
                </c:pt>
                <c:pt idx="950">
                  <c:v>71508.897949999999</c:v>
                </c:pt>
                <c:pt idx="951">
                  <c:v>30066.126179999999</c:v>
                </c:pt>
                <c:pt idx="952">
                  <c:v>37726.615899999997</c:v>
                </c:pt>
                <c:pt idx="953">
                  <c:v>30831.694630000002</c:v>
                </c:pt>
                <c:pt idx="954">
                  <c:v>146811.45509999999</c:v>
                </c:pt>
                <c:pt idx="955">
                  <c:v>99867.329620000004</c:v>
                </c:pt>
                <c:pt idx="956">
                  <c:v>210664.8628</c:v>
                </c:pt>
                <c:pt idx="957">
                  <c:v>266271.03909999999</c:v>
                </c:pt>
                <c:pt idx="958">
                  <c:v>123084.03909999999</c:v>
                </c:pt>
                <c:pt idx="959">
                  <c:v>162727.52480000001</c:v>
                </c:pt>
                <c:pt idx="960">
                  <c:v>114708.946</c:v>
                </c:pt>
                <c:pt idx="961">
                  <c:v>122318.9075</c:v>
                </c:pt>
                <c:pt idx="962">
                  <c:v>112010.34450000001</c:v>
                </c:pt>
                <c:pt idx="963">
                  <c:v>229861.47029999999</c:v>
                </c:pt>
                <c:pt idx="964">
                  <c:v>249981.24969999999</c:v>
                </c:pt>
                <c:pt idx="965">
                  <c:v>136480.24909999999</c:v>
                </c:pt>
                <c:pt idx="966">
                  <c:v>127369.8026</c:v>
                </c:pt>
                <c:pt idx="967">
                  <c:v>43537.728159999999</c:v>
                </c:pt>
                <c:pt idx="968">
                  <c:v>120407.4133</c:v>
                </c:pt>
                <c:pt idx="969">
                  <c:v>226375.54310000001</c:v>
                </c:pt>
                <c:pt idx="970">
                  <c:v>337900.17820000002</c:v>
                </c:pt>
                <c:pt idx="971">
                  <c:v>355069.54009999998</c:v>
                </c:pt>
                <c:pt idx="972">
                  <c:v>153893.68520000001</c:v>
                </c:pt>
                <c:pt idx="973">
                  <c:v>159625.7409</c:v>
                </c:pt>
                <c:pt idx="974">
                  <c:v>133961.967</c:v>
                </c:pt>
                <c:pt idx="975">
                  <c:v>236305.15640000001</c:v>
                </c:pt>
                <c:pt idx="976">
                  <c:v>313491.73509999999</c:v>
                </c:pt>
                <c:pt idx="977">
                  <c:v>370355.00170000002</c:v>
                </c:pt>
                <c:pt idx="978">
                  <c:v>369091.05540000001</c:v>
                </c:pt>
                <c:pt idx="979">
                  <c:v>209026.0197</c:v>
                </c:pt>
                <c:pt idx="980">
                  <c:v>228177.3168</c:v>
                </c:pt>
                <c:pt idx="981">
                  <c:v>154494.78200000001</c:v>
                </c:pt>
                <c:pt idx="982">
                  <c:v>50736.474170000001</c:v>
                </c:pt>
                <c:pt idx="983">
                  <c:v>43292.149239999999</c:v>
                </c:pt>
                <c:pt idx="984">
                  <c:v>77335.918600000005</c:v>
                </c:pt>
                <c:pt idx="985">
                  <c:v>85070.234890000007</c:v>
                </c:pt>
                <c:pt idx="986">
                  <c:v>48831.666109999998</c:v>
                </c:pt>
                <c:pt idx="987">
                  <c:v>52075.157180000002</c:v>
                </c:pt>
                <c:pt idx="988">
                  <c:v>30424.726259999999</c:v>
                </c:pt>
                <c:pt idx="989">
                  <c:v>20495.11303</c:v>
                </c:pt>
                <c:pt idx="990">
                  <c:v>40742.171679999999</c:v>
                </c:pt>
                <c:pt idx="991">
                  <c:v>69864.836989999996</c:v>
                </c:pt>
                <c:pt idx="992">
                  <c:v>100120.7111</c:v>
                </c:pt>
                <c:pt idx="993">
                  <c:v>49825.097040000001</c:v>
                </c:pt>
                <c:pt idx="994">
                  <c:v>46566.462050000002</c:v>
                </c:pt>
                <c:pt idx="995">
                  <c:v>37923.76586</c:v>
                </c:pt>
                <c:pt idx="996">
                  <c:v>50084.812700000002</c:v>
                </c:pt>
                <c:pt idx="997">
                  <c:v>41885.828280000002</c:v>
                </c:pt>
                <c:pt idx="998">
                  <c:v>147503.57320000001</c:v>
                </c:pt>
                <c:pt idx="999">
                  <c:v>151639.1838</c:v>
                </c:pt>
                <c:pt idx="1000">
                  <c:v>72457.297590000002</c:v>
                </c:pt>
                <c:pt idx="1001">
                  <c:v>67355.061180000004</c:v>
                </c:pt>
                <c:pt idx="1002">
                  <c:v>58941.792829999999</c:v>
                </c:pt>
                <c:pt idx="1003">
                  <c:v>58796.785020000003</c:v>
                </c:pt>
                <c:pt idx="1004">
                  <c:v>57019.389669999997</c:v>
                </c:pt>
                <c:pt idx="1005">
                  <c:v>155918.38260000001</c:v>
                </c:pt>
                <c:pt idx="1006">
                  <c:v>208489.09030000001</c:v>
                </c:pt>
                <c:pt idx="1007">
                  <c:v>118580.47259999999</c:v>
                </c:pt>
                <c:pt idx="1008">
                  <c:v>142758.8811</c:v>
                </c:pt>
                <c:pt idx="1009">
                  <c:v>96620.986929999999</c:v>
                </c:pt>
                <c:pt idx="1010">
                  <c:v>78861.594939999995</c:v>
                </c:pt>
                <c:pt idx="1011">
                  <c:v>70279.474390000003</c:v>
                </c:pt>
                <c:pt idx="1012">
                  <c:v>87748.862890000004</c:v>
                </c:pt>
                <c:pt idx="1013">
                  <c:v>92053.325769999996</c:v>
                </c:pt>
                <c:pt idx="1014">
                  <c:v>51751.383249999999</c:v>
                </c:pt>
                <c:pt idx="1015">
                  <c:v>50934.983189999999</c:v>
                </c:pt>
                <c:pt idx="1016">
                  <c:v>36113.934869999997</c:v>
                </c:pt>
                <c:pt idx="1017">
                  <c:v>31023.359769999999</c:v>
                </c:pt>
                <c:pt idx="1018">
                  <c:v>22334.212530000001</c:v>
                </c:pt>
                <c:pt idx="1019">
                  <c:v>69440.928799999994</c:v>
                </c:pt>
                <c:pt idx="1020">
                  <c:v>92159.029790000001</c:v>
                </c:pt>
                <c:pt idx="1021">
                  <c:v>57296.287850000001</c:v>
                </c:pt>
                <c:pt idx="1022">
                  <c:v>57184.941270000003</c:v>
                </c:pt>
                <c:pt idx="1023">
                  <c:v>40951.10428</c:v>
                </c:pt>
                <c:pt idx="1024">
                  <c:v>37672.447289999996</c:v>
                </c:pt>
                <c:pt idx="1025">
                  <c:v>38648.137519999997</c:v>
                </c:pt>
                <c:pt idx="1026">
                  <c:v>96020.545370000007</c:v>
                </c:pt>
                <c:pt idx="1027">
                  <c:v>105662.59420000001</c:v>
                </c:pt>
                <c:pt idx="1028">
                  <c:v>54738.483520000002</c:v>
                </c:pt>
                <c:pt idx="1029">
                  <c:v>40131.573510000002</c:v>
                </c:pt>
                <c:pt idx="1030">
                  <c:v>70402.991930000004</c:v>
                </c:pt>
                <c:pt idx="1031">
                  <c:v>62501.740700000002</c:v>
                </c:pt>
                <c:pt idx="1032">
                  <c:v>53675.218280000001</c:v>
                </c:pt>
                <c:pt idx="1033">
                  <c:v>102606.327</c:v>
                </c:pt>
                <c:pt idx="1034">
                  <c:v>124988.15549999999</c:v>
                </c:pt>
                <c:pt idx="1035">
                  <c:v>67521.037490000002</c:v>
                </c:pt>
                <c:pt idx="1036">
                  <c:v>70020.596009999994</c:v>
                </c:pt>
                <c:pt idx="1037">
                  <c:v>126954.17019999999</c:v>
                </c:pt>
                <c:pt idx="1038">
                  <c:v>97558.247050000005</c:v>
                </c:pt>
                <c:pt idx="1039">
                  <c:v>97039.009869999994</c:v>
                </c:pt>
                <c:pt idx="1040">
                  <c:v>168349.2653</c:v>
                </c:pt>
                <c:pt idx="1041">
                  <c:v>202017.42199999999</c:v>
                </c:pt>
                <c:pt idx="1042">
                  <c:v>108459.0001</c:v>
                </c:pt>
                <c:pt idx="1043">
                  <c:v>112536.3771</c:v>
                </c:pt>
                <c:pt idx="1044">
                  <c:v>100479.93</c:v>
                </c:pt>
                <c:pt idx="1045">
                  <c:v>81649.688670000003</c:v>
                </c:pt>
                <c:pt idx="1046">
                  <c:v>71529.162639999995</c:v>
                </c:pt>
                <c:pt idx="1047">
                  <c:v>160938.60159999999</c:v>
                </c:pt>
                <c:pt idx="1048">
                  <c:v>164998.84460000001</c:v>
                </c:pt>
                <c:pt idx="1049">
                  <c:v>97946.783049999998</c:v>
                </c:pt>
                <c:pt idx="1050">
                  <c:v>87834.253679999994</c:v>
                </c:pt>
                <c:pt idx="1051">
                  <c:v>95509.134980000003</c:v>
                </c:pt>
                <c:pt idx="1052">
                  <c:v>77229.971890000001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1-43B7-B1C2-799B2EDDD5DC}"/>
            </c:ext>
          </c:extLst>
        </c:ser>
        <c:ser>
          <c:idx val="1"/>
          <c:order val="1"/>
          <c:tx>
            <c:strRef>
              <c:f>'PVT; PROF. ANALY.'!$C$3</c:f>
              <c:strCache>
                <c:ptCount val="1"/>
                <c:pt idx="0">
                  <c:v>Sum of COST_OF_SALES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'PVT; PROF. ANALY.'!$A$4:$A$1058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'PVT; PROF. ANALY.'!$C$4:$C$1058</c:f>
              <c:numCache>
                <c:formatCode>_-[$R-1C09]* #,##0.00_-;\-[$R-1C09]* #,##0.00_-;_-[$R-1C09]* "-"??_-;_-@_-</c:formatCode>
                <c:ptCount val="1054"/>
                <c:pt idx="0">
                  <c:v>230079.62100000001</c:v>
                </c:pt>
                <c:pt idx="1">
                  <c:v>306986.12050000002</c:v>
                </c:pt>
                <c:pt idx="2">
                  <c:v>87986.318209999998</c:v>
                </c:pt>
                <c:pt idx="3">
                  <c:v>202881.1777</c:v>
                </c:pt>
                <c:pt idx="4">
                  <c:v>333806.29190000001</c:v>
                </c:pt>
                <c:pt idx="5">
                  <c:v>313652.34830000001</c:v>
                </c:pt>
                <c:pt idx="6">
                  <c:v>183083.285</c:v>
                </c:pt>
                <c:pt idx="7">
                  <c:v>313446.06809999997</c:v>
                </c:pt>
                <c:pt idx="8">
                  <c:v>229533.9737</c:v>
                </c:pt>
                <c:pt idx="9">
                  <c:v>99381.967520000006</c:v>
                </c:pt>
                <c:pt idx="10">
                  <c:v>104816.45849999999</c:v>
                </c:pt>
                <c:pt idx="11">
                  <c:v>141333.9963</c:v>
                </c:pt>
                <c:pt idx="12">
                  <c:v>143179.67000000001</c:v>
                </c:pt>
                <c:pt idx="13">
                  <c:v>93126.147240000006</c:v>
                </c:pt>
                <c:pt idx="14">
                  <c:v>112186.30869999999</c:v>
                </c:pt>
                <c:pt idx="15">
                  <c:v>78096.760179999997</c:v>
                </c:pt>
                <c:pt idx="16">
                  <c:v>97159.002590000004</c:v>
                </c:pt>
                <c:pt idx="17">
                  <c:v>83350.43316</c:v>
                </c:pt>
                <c:pt idx="18">
                  <c:v>132703.33540000001</c:v>
                </c:pt>
                <c:pt idx="19">
                  <c:v>146928.4118</c:v>
                </c:pt>
                <c:pt idx="20">
                  <c:v>72782.284320000006</c:v>
                </c:pt>
                <c:pt idx="21">
                  <c:v>81789.136119999996</c:v>
                </c:pt>
                <c:pt idx="22">
                  <c:v>88388.916070000007</c:v>
                </c:pt>
                <c:pt idx="23">
                  <c:v>57157.28254</c:v>
                </c:pt>
                <c:pt idx="24">
                  <c:v>62863.987240000002</c:v>
                </c:pt>
                <c:pt idx="25">
                  <c:v>114823.79519999999</c:v>
                </c:pt>
                <c:pt idx="26">
                  <c:v>152636.27660000001</c:v>
                </c:pt>
                <c:pt idx="27">
                  <c:v>81583.166949999999</c:v>
                </c:pt>
                <c:pt idx="28">
                  <c:v>71377.156459999998</c:v>
                </c:pt>
                <c:pt idx="29">
                  <c:v>49769.098239999999</c:v>
                </c:pt>
                <c:pt idx="30">
                  <c:v>66529.441999999995</c:v>
                </c:pt>
                <c:pt idx="31">
                  <c:v>63757.839870000003</c:v>
                </c:pt>
                <c:pt idx="32">
                  <c:v>135609.50760000001</c:v>
                </c:pt>
                <c:pt idx="33">
                  <c:v>178435.71530000001</c:v>
                </c:pt>
                <c:pt idx="34">
                  <c:v>111466.5168</c:v>
                </c:pt>
                <c:pt idx="35">
                  <c:v>140505.6347</c:v>
                </c:pt>
                <c:pt idx="36">
                  <c:v>128496.2877</c:v>
                </c:pt>
                <c:pt idx="37">
                  <c:v>195078.60329999999</c:v>
                </c:pt>
                <c:pt idx="38">
                  <c:v>101977.99</c:v>
                </c:pt>
                <c:pt idx="39">
                  <c:v>313529.18770000001</c:v>
                </c:pt>
                <c:pt idx="40">
                  <c:v>329754.7795</c:v>
                </c:pt>
                <c:pt idx="41">
                  <c:v>141530.70869999999</c:v>
                </c:pt>
                <c:pt idx="42">
                  <c:v>154828.68460000001</c:v>
                </c:pt>
                <c:pt idx="43">
                  <c:v>139824.16159999999</c:v>
                </c:pt>
                <c:pt idx="44">
                  <c:v>166893.3689</c:v>
                </c:pt>
                <c:pt idx="45">
                  <c:v>141027.4345</c:v>
                </c:pt>
                <c:pt idx="46">
                  <c:v>343519.87550000002</c:v>
                </c:pt>
                <c:pt idx="47">
                  <c:v>373973.59330000001</c:v>
                </c:pt>
                <c:pt idx="48">
                  <c:v>136797.07740000001</c:v>
                </c:pt>
                <c:pt idx="49">
                  <c:v>152887.10639999999</c:v>
                </c:pt>
                <c:pt idx="50">
                  <c:v>53463.244209999997</c:v>
                </c:pt>
                <c:pt idx="51">
                  <c:v>107736.44409999999</c:v>
                </c:pt>
                <c:pt idx="52">
                  <c:v>75934.394820000001</c:v>
                </c:pt>
                <c:pt idx="53">
                  <c:v>322089.78899999999</c:v>
                </c:pt>
                <c:pt idx="54">
                  <c:v>320116.92430000001</c:v>
                </c:pt>
                <c:pt idx="55">
                  <c:v>140752.60159999999</c:v>
                </c:pt>
                <c:pt idx="56">
                  <c:v>134505.40419999999</c:v>
                </c:pt>
                <c:pt idx="57">
                  <c:v>227546.4466</c:v>
                </c:pt>
                <c:pt idx="58">
                  <c:v>228214.1421</c:v>
                </c:pt>
                <c:pt idx="59">
                  <c:v>365935.65299999999</c:v>
                </c:pt>
                <c:pt idx="60">
                  <c:v>686656.79099999997</c:v>
                </c:pt>
                <c:pt idx="61">
                  <c:v>872081.58499999996</c:v>
                </c:pt>
                <c:pt idx="62">
                  <c:v>495554.44990000001</c:v>
                </c:pt>
                <c:pt idx="63">
                  <c:v>557567.13699999999</c:v>
                </c:pt>
                <c:pt idx="64">
                  <c:v>323325.02990000002</c:v>
                </c:pt>
                <c:pt idx="65">
                  <c:v>267308.50709999999</c:v>
                </c:pt>
                <c:pt idx="66">
                  <c:v>168135.69</c:v>
                </c:pt>
                <c:pt idx="67">
                  <c:v>483774.59669999999</c:v>
                </c:pt>
                <c:pt idx="68">
                  <c:v>541498.95819999999</c:v>
                </c:pt>
                <c:pt idx="69">
                  <c:v>233589.98300000001</c:v>
                </c:pt>
                <c:pt idx="70">
                  <c:v>297642.89140000002</c:v>
                </c:pt>
                <c:pt idx="71">
                  <c:v>191499.0428</c:v>
                </c:pt>
                <c:pt idx="72">
                  <c:v>197153.424</c:v>
                </c:pt>
                <c:pt idx="73">
                  <c:v>168975.174</c:v>
                </c:pt>
                <c:pt idx="74">
                  <c:v>406765.91399999999</c:v>
                </c:pt>
                <c:pt idx="75">
                  <c:v>534383.14309999999</c:v>
                </c:pt>
                <c:pt idx="76">
                  <c:v>233191.10459999999</c:v>
                </c:pt>
                <c:pt idx="77">
                  <c:v>250794.2213</c:v>
                </c:pt>
                <c:pt idx="78">
                  <c:v>90571.588919999995</c:v>
                </c:pt>
                <c:pt idx="79">
                  <c:v>88255.840989999997</c:v>
                </c:pt>
                <c:pt idx="80">
                  <c:v>172344.30439999999</c:v>
                </c:pt>
                <c:pt idx="81">
                  <c:v>192019.14430000001</c:v>
                </c:pt>
                <c:pt idx="82">
                  <c:v>165201.30499999999</c:v>
                </c:pt>
                <c:pt idx="83">
                  <c:v>67061.622709999996</c:v>
                </c:pt>
                <c:pt idx="84">
                  <c:v>77703.646330000003</c:v>
                </c:pt>
                <c:pt idx="85">
                  <c:v>127394.2892</c:v>
                </c:pt>
                <c:pt idx="86">
                  <c:v>122275.1026</c:v>
                </c:pt>
                <c:pt idx="87">
                  <c:v>118186.575</c:v>
                </c:pt>
                <c:pt idx="88">
                  <c:v>271550.89559999999</c:v>
                </c:pt>
                <c:pt idx="89">
                  <c:v>352250.83010000002</c:v>
                </c:pt>
                <c:pt idx="90">
                  <c:v>160525.42689999999</c:v>
                </c:pt>
                <c:pt idx="91">
                  <c:v>187072.59520000001</c:v>
                </c:pt>
                <c:pt idx="92">
                  <c:v>239700.68479999999</c:v>
                </c:pt>
                <c:pt idx="93">
                  <c:v>153366.01879999999</c:v>
                </c:pt>
                <c:pt idx="94">
                  <c:v>134523.0686</c:v>
                </c:pt>
                <c:pt idx="95">
                  <c:v>187742.3</c:v>
                </c:pt>
                <c:pt idx="96">
                  <c:v>213540.73420000001</c:v>
                </c:pt>
                <c:pt idx="97">
                  <c:v>116856.3146</c:v>
                </c:pt>
                <c:pt idx="98">
                  <c:v>130784.44469999999</c:v>
                </c:pt>
                <c:pt idx="99">
                  <c:v>115305.8052</c:v>
                </c:pt>
                <c:pt idx="100">
                  <c:v>121264.7031</c:v>
                </c:pt>
                <c:pt idx="101">
                  <c:v>183278.5024</c:v>
                </c:pt>
                <c:pt idx="102">
                  <c:v>326322.52600000001</c:v>
                </c:pt>
                <c:pt idx="103">
                  <c:v>383727.19400000002</c:v>
                </c:pt>
                <c:pt idx="104">
                  <c:v>170061.86410000001</c:v>
                </c:pt>
                <c:pt idx="105">
                  <c:v>198212.0687</c:v>
                </c:pt>
                <c:pt idx="106">
                  <c:v>255956.65400000001</c:v>
                </c:pt>
                <c:pt idx="107">
                  <c:v>301522.35230000003</c:v>
                </c:pt>
                <c:pt idx="108">
                  <c:v>627927.75870000001</c:v>
                </c:pt>
                <c:pt idx="109">
                  <c:v>476692.54369999998</c:v>
                </c:pt>
                <c:pt idx="110">
                  <c:v>369765.6128</c:v>
                </c:pt>
                <c:pt idx="111">
                  <c:v>117190.8262</c:v>
                </c:pt>
                <c:pt idx="112">
                  <c:v>165415.08379999999</c:v>
                </c:pt>
                <c:pt idx="113">
                  <c:v>187344.7372</c:v>
                </c:pt>
                <c:pt idx="114">
                  <c:v>106849.8988</c:v>
                </c:pt>
                <c:pt idx="115">
                  <c:v>96197.482229999994</c:v>
                </c:pt>
                <c:pt idx="116">
                  <c:v>292327.02830000001</c:v>
                </c:pt>
                <c:pt idx="117">
                  <c:v>281159.58110000001</c:v>
                </c:pt>
                <c:pt idx="118">
                  <c:v>123042.159</c:v>
                </c:pt>
                <c:pt idx="119">
                  <c:v>122516.06570000001</c:v>
                </c:pt>
                <c:pt idx="120">
                  <c:v>130405.26390000001</c:v>
                </c:pt>
                <c:pt idx="121">
                  <c:v>150644.34820000001</c:v>
                </c:pt>
                <c:pt idx="122">
                  <c:v>175656.65040000001</c:v>
                </c:pt>
                <c:pt idx="123">
                  <c:v>157300.6256</c:v>
                </c:pt>
                <c:pt idx="124">
                  <c:v>127601.94469999999</c:v>
                </c:pt>
                <c:pt idx="125">
                  <c:v>91601.506540000002</c:v>
                </c:pt>
                <c:pt idx="126">
                  <c:v>109460.1532</c:v>
                </c:pt>
                <c:pt idx="127">
                  <c:v>115693.1066</c:v>
                </c:pt>
                <c:pt idx="128">
                  <c:v>93157.170580000005</c:v>
                </c:pt>
                <c:pt idx="129">
                  <c:v>93696.216140000004</c:v>
                </c:pt>
                <c:pt idx="130">
                  <c:v>325836.94010000001</c:v>
                </c:pt>
                <c:pt idx="131">
                  <c:v>465253.81569999998</c:v>
                </c:pt>
                <c:pt idx="132">
                  <c:v>215907.82490000001</c:v>
                </c:pt>
                <c:pt idx="133">
                  <c:v>197835.4951</c:v>
                </c:pt>
                <c:pt idx="134">
                  <c:v>157693.1893</c:v>
                </c:pt>
                <c:pt idx="135">
                  <c:v>218098.76190000001</c:v>
                </c:pt>
                <c:pt idx="136">
                  <c:v>289864.79849999998</c:v>
                </c:pt>
                <c:pt idx="137">
                  <c:v>441790.7672</c:v>
                </c:pt>
                <c:pt idx="138">
                  <c:v>526707.37699999998</c:v>
                </c:pt>
                <c:pt idx="139">
                  <c:v>174376.63250000001</c:v>
                </c:pt>
                <c:pt idx="140">
                  <c:v>175540.11550000001</c:v>
                </c:pt>
                <c:pt idx="141">
                  <c:v>187748.1722</c:v>
                </c:pt>
                <c:pt idx="142">
                  <c:v>204460.6654</c:v>
                </c:pt>
                <c:pt idx="143">
                  <c:v>115011.3226</c:v>
                </c:pt>
                <c:pt idx="144">
                  <c:v>449274.1863</c:v>
                </c:pt>
                <c:pt idx="145">
                  <c:v>614245.79410000006</c:v>
                </c:pt>
                <c:pt idx="146">
                  <c:v>217364.46299999999</c:v>
                </c:pt>
                <c:pt idx="147">
                  <c:v>225607.59520000001</c:v>
                </c:pt>
                <c:pt idx="148">
                  <c:v>234496.5128</c:v>
                </c:pt>
                <c:pt idx="149">
                  <c:v>252929.2947</c:v>
                </c:pt>
                <c:pt idx="150">
                  <c:v>215118.84650000001</c:v>
                </c:pt>
                <c:pt idx="151">
                  <c:v>521651.08610000001</c:v>
                </c:pt>
                <c:pt idx="152">
                  <c:v>626259.38679999998</c:v>
                </c:pt>
                <c:pt idx="153">
                  <c:v>473223.98070000001</c:v>
                </c:pt>
                <c:pt idx="154">
                  <c:v>442155.99119999999</c:v>
                </c:pt>
                <c:pt idx="155">
                  <c:v>340913.59169999999</c:v>
                </c:pt>
                <c:pt idx="156">
                  <c:v>296902.67249999999</c:v>
                </c:pt>
                <c:pt idx="157">
                  <c:v>192824.89009999999</c:v>
                </c:pt>
                <c:pt idx="158">
                  <c:v>300213.55940000003</c:v>
                </c:pt>
                <c:pt idx="159">
                  <c:v>407438.91960000002</c:v>
                </c:pt>
                <c:pt idx="160">
                  <c:v>201254.71249999999</c:v>
                </c:pt>
                <c:pt idx="161">
                  <c:v>220255.21919999999</c:v>
                </c:pt>
                <c:pt idx="162">
                  <c:v>195254.78099999999</c:v>
                </c:pt>
                <c:pt idx="163">
                  <c:v>180978.601</c:v>
                </c:pt>
                <c:pt idx="164">
                  <c:v>207757.70300000001</c:v>
                </c:pt>
                <c:pt idx="165">
                  <c:v>486180.54440000001</c:v>
                </c:pt>
                <c:pt idx="166">
                  <c:v>492135.29229999997</c:v>
                </c:pt>
                <c:pt idx="167">
                  <c:v>233554.03219999999</c:v>
                </c:pt>
                <c:pt idx="168">
                  <c:v>193340.31539999999</c:v>
                </c:pt>
                <c:pt idx="169">
                  <c:v>221403.64499999999</c:v>
                </c:pt>
                <c:pt idx="170">
                  <c:v>192057.51079999999</c:v>
                </c:pt>
                <c:pt idx="171">
                  <c:v>119544.01979999999</c:v>
                </c:pt>
                <c:pt idx="172">
                  <c:v>205350.64309999999</c:v>
                </c:pt>
                <c:pt idx="173">
                  <c:v>206918.91260000001</c:v>
                </c:pt>
                <c:pt idx="174">
                  <c:v>135372.527</c:v>
                </c:pt>
                <c:pt idx="175">
                  <c:v>139206.0269</c:v>
                </c:pt>
                <c:pt idx="176">
                  <c:v>35299.06424</c:v>
                </c:pt>
                <c:pt idx="177">
                  <c:v>53925.25763</c:v>
                </c:pt>
                <c:pt idx="178">
                  <c:v>53688.241199999997</c:v>
                </c:pt>
                <c:pt idx="179">
                  <c:v>127302.4271</c:v>
                </c:pt>
                <c:pt idx="180">
                  <c:v>141012.32939999999</c:v>
                </c:pt>
                <c:pt idx="181">
                  <c:v>60083.869839999999</c:v>
                </c:pt>
                <c:pt idx="182">
                  <c:v>90294.376090000005</c:v>
                </c:pt>
                <c:pt idx="183">
                  <c:v>173842.9209</c:v>
                </c:pt>
                <c:pt idx="184">
                  <c:v>101615.732</c:v>
                </c:pt>
                <c:pt idx="185">
                  <c:v>90927.089659999998</c:v>
                </c:pt>
                <c:pt idx="186">
                  <c:v>95423.273990000002</c:v>
                </c:pt>
                <c:pt idx="187">
                  <c:v>114395.62760000001</c:v>
                </c:pt>
                <c:pt idx="188">
                  <c:v>68252.242209999997</c:v>
                </c:pt>
                <c:pt idx="189">
                  <c:v>66990.881349999996</c:v>
                </c:pt>
                <c:pt idx="190">
                  <c:v>105373.3</c:v>
                </c:pt>
                <c:pt idx="191">
                  <c:v>79496.49424</c:v>
                </c:pt>
                <c:pt idx="192">
                  <c:v>101270.9711</c:v>
                </c:pt>
                <c:pt idx="193">
                  <c:v>130633.26270000001</c:v>
                </c:pt>
                <c:pt idx="194">
                  <c:v>96688.497810000001</c:v>
                </c:pt>
                <c:pt idx="195">
                  <c:v>48370.308989999998</c:v>
                </c:pt>
                <c:pt idx="196">
                  <c:v>73393.446590000007</c:v>
                </c:pt>
                <c:pt idx="197">
                  <c:v>107437.38099999999</c:v>
                </c:pt>
                <c:pt idx="198">
                  <c:v>164641.35399999999</c:v>
                </c:pt>
                <c:pt idx="199">
                  <c:v>78844.860499999995</c:v>
                </c:pt>
                <c:pt idx="200">
                  <c:v>121612.1789</c:v>
                </c:pt>
                <c:pt idx="201">
                  <c:v>255779.85449999999</c:v>
                </c:pt>
                <c:pt idx="202">
                  <c:v>83020.514129999996</c:v>
                </c:pt>
                <c:pt idx="203">
                  <c:v>84643.271829999998</c:v>
                </c:pt>
                <c:pt idx="204">
                  <c:v>55278.707829999999</c:v>
                </c:pt>
                <c:pt idx="205">
                  <c:v>173725.35750000001</c:v>
                </c:pt>
                <c:pt idx="206">
                  <c:v>92416.903839999999</c:v>
                </c:pt>
                <c:pt idx="207">
                  <c:v>538260.27179999999</c:v>
                </c:pt>
                <c:pt idx="208">
                  <c:v>586670.51410000003</c:v>
                </c:pt>
                <c:pt idx="209">
                  <c:v>277238.01040000003</c:v>
                </c:pt>
                <c:pt idx="210">
                  <c:v>304508.37900000002</c:v>
                </c:pt>
                <c:pt idx="211">
                  <c:v>221017.07310000001</c:v>
                </c:pt>
                <c:pt idx="212">
                  <c:v>205903.82490000001</c:v>
                </c:pt>
                <c:pt idx="213">
                  <c:v>307222.39539999998</c:v>
                </c:pt>
                <c:pt idx="214">
                  <c:v>636341.31590000005</c:v>
                </c:pt>
                <c:pt idx="215">
                  <c:v>653779.96349999995</c:v>
                </c:pt>
                <c:pt idx="216">
                  <c:v>319500.00949999999</c:v>
                </c:pt>
                <c:pt idx="217">
                  <c:v>376645.75089999998</c:v>
                </c:pt>
                <c:pt idx="218">
                  <c:v>272809.2904</c:v>
                </c:pt>
                <c:pt idx="219">
                  <c:v>77649.636530000003</c:v>
                </c:pt>
                <c:pt idx="220">
                  <c:v>99367.233219999995</c:v>
                </c:pt>
                <c:pt idx="221">
                  <c:v>456509.62190000003</c:v>
                </c:pt>
                <c:pt idx="222">
                  <c:v>424340.94939999998</c:v>
                </c:pt>
                <c:pt idx="223">
                  <c:v>203331.43479999999</c:v>
                </c:pt>
                <c:pt idx="224">
                  <c:v>241134.52780000001</c:v>
                </c:pt>
                <c:pt idx="225">
                  <c:v>197438.1116</c:v>
                </c:pt>
                <c:pt idx="226">
                  <c:v>205114.12890000001</c:v>
                </c:pt>
                <c:pt idx="227">
                  <c:v>184687.52910000001</c:v>
                </c:pt>
                <c:pt idx="228">
                  <c:v>491559.42300000001</c:v>
                </c:pt>
                <c:pt idx="229">
                  <c:v>562953.37080000003</c:v>
                </c:pt>
                <c:pt idx="230">
                  <c:v>249203.1208</c:v>
                </c:pt>
                <c:pt idx="231">
                  <c:v>265532.54619999998</c:v>
                </c:pt>
                <c:pt idx="232">
                  <c:v>167021.15779999999</c:v>
                </c:pt>
                <c:pt idx="233">
                  <c:v>174723.17540000001</c:v>
                </c:pt>
                <c:pt idx="234">
                  <c:v>167239.6488</c:v>
                </c:pt>
                <c:pt idx="235">
                  <c:v>384006.0453</c:v>
                </c:pt>
                <c:pt idx="236">
                  <c:v>463250.07130000001</c:v>
                </c:pt>
                <c:pt idx="237">
                  <c:v>218347.7978</c:v>
                </c:pt>
                <c:pt idx="238">
                  <c:v>323293.39659999998</c:v>
                </c:pt>
                <c:pt idx="239">
                  <c:v>259860.51250000001</c:v>
                </c:pt>
                <c:pt idx="240">
                  <c:v>304334.78460000001</c:v>
                </c:pt>
                <c:pt idx="241">
                  <c:v>287168.5661</c:v>
                </c:pt>
                <c:pt idx="242">
                  <c:v>660937.80480000004</c:v>
                </c:pt>
                <c:pt idx="243">
                  <c:v>797788.89199999999</c:v>
                </c:pt>
                <c:pt idx="244">
                  <c:v>398562.60739999998</c:v>
                </c:pt>
                <c:pt idx="245">
                  <c:v>662850.99080000003</c:v>
                </c:pt>
                <c:pt idx="246">
                  <c:v>523480.30330000003</c:v>
                </c:pt>
                <c:pt idx="247">
                  <c:v>517180.54330000002</c:v>
                </c:pt>
                <c:pt idx="248">
                  <c:v>348177.12050000002</c:v>
                </c:pt>
                <c:pt idx="249">
                  <c:v>558766.69030000002</c:v>
                </c:pt>
                <c:pt idx="250">
                  <c:v>616169.85140000004</c:v>
                </c:pt>
                <c:pt idx="251">
                  <c:v>261088.38639999999</c:v>
                </c:pt>
                <c:pt idx="252">
                  <c:v>272633.39980000001</c:v>
                </c:pt>
                <c:pt idx="253">
                  <c:v>120070.95020000001</c:v>
                </c:pt>
                <c:pt idx="254">
                  <c:v>77071.542709999994</c:v>
                </c:pt>
                <c:pt idx="255">
                  <c:v>69489.360849999997</c:v>
                </c:pt>
                <c:pt idx="256">
                  <c:v>145956.1397</c:v>
                </c:pt>
                <c:pt idx="257">
                  <c:v>168652.20360000001</c:v>
                </c:pt>
                <c:pt idx="258">
                  <c:v>84948.374580000003</c:v>
                </c:pt>
                <c:pt idx="259">
                  <c:v>118094.0432</c:v>
                </c:pt>
                <c:pt idx="260">
                  <c:v>81753.424589999995</c:v>
                </c:pt>
                <c:pt idx="261">
                  <c:v>72471.919320000001</c:v>
                </c:pt>
                <c:pt idx="262">
                  <c:v>68280.383279999995</c:v>
                </c:pt>
                <c:pt idx="263">
                  <c:v>135276.90960000001</c:v>
                </c:pt>
                <c:pt idx="264">
                  <c:v>151376.13560000001</c:v>
                </c:pt>
                <c:pt idx="265">
                  <c:v>74546.668250000002</c:v>
                </c:pt>
                <c:pt idx="266">
                  <c:v>89653.637589999998</c:v>
                </c:pt>
                <c:pt idx="267">
                  <c:v>108880.409</c:v>
                </c:pt>
                <c:pt idx="268">
                  <c:v>223554.08660000001</c:v>
                </c:pt>
                <c:pt idx="269">
                  <c:v>382967.98320000002</c:v>
                </c:pt>
                <c:pt idx="270">
                  <c:v>625980.93019999994</c:v>
                </c:pt>
                <c:pt idx="271">
                  <c:v>661010.59129999997</c:v>
                </c:pt>
                <c:pt idx="272">
                  <c:v>304440.65149999998</c:v>
                </c:pt>
                <c:pt idx="273">
                  <c:v>283912.96870000003</c:v>
                </c:pt>
                <c:pt idx="274">
                  <c:v>384823.4399</c:v>
                </c:pt>
                <c:pt idx="275">
                  <c:v>639306.56880000001</c:v>
                </c:pt>
                <c:pt idx="276">
                  <c:v>506072.03330000001</c:v>
                </c:pt>
                <c:pt idx="277">
                  <c:v>557939.36930000002</c:v>
                </c:pt>
                <c:pt idx="278">
                  <c:v>705891.3003</c:v>
                </c:pt>
                <c:pt idx="279">
                  <c:v>301279.65500000003</c:v>
                </c:pt>
                <c:pt idx="280">
                  <c:v>404178.92109999998</c:v>
                </c:pt>
                <c:pt idx="281">
                  <c:v>74251.874729999996</c:v>
                </c:pt>
                <c:pt idx="282">
                  <c:v>67141.979630000002</c:v>
                </c:pt>
                <c:pt idx="283">
                  <c:v>98065.939079999996</c:v>
                </c:pt>
                <c:pt idx="284">
                  <c:v>170757.58119999999</c:v>
                </c:pt>
                <c:pt idx="285">
                  <c:v>131192.3168</c:v>
                </c:pt>
                <c:pt idx="286">
                  <c:v>57992.341509999998</c:v>
                </c:pt>
                <c:pt idx="287">
                  <c:v>82392.333259999999</c:v>
                </c:pt>
                <c:pt idx="288">
                  <c:v>66313.940979999999</c:v>
                </c:pt>
                <c:pt idx="289">
                  <c:v>124398.4316</c:v>
                </c:pt>
                <c:pt idx="290">
                  <c:v>91087.851339999994</c:v>
                </c:pt>
                <c:pt idx="291">
                  <c:v>116949.7913</c:v>
                </c:pt>
                <c:pt idx="292">
                  <c:v>164492.9466</c:v>
                </c:pt>
                <c:pt idx="293">
                  <c:v>87911.211580000003</c:v>
                </c:pt>
                <c:pt idx="294">
                  <c:v>98870.811879999994</c:v>
                </c:pt>
                <c:pt idx="295">
                  <c:v>100424.1557</c:v>
                </c:pt>
                <c:pt idx="296">
                  <c:v>96511.722160000005</c:v>
                </c:pt>
                <c:pt idx="297">
                  <c:v>94763.842550000001</c:v>
                </c:pt>
                <c:pt idx="298">
                  <c:v>241961.14319999999</c:v>
                </c:pt>
                <c:pt idx="299">
                  <c:v>294129.67109999998</c:v>
                </c:pt>
                <c:pt idx="300">
                  <c:v>124739.23390000001</c:v>
                </c:pt>
                <c:pt idx="301">
                  <c:v>140651.93719999999</c:v>
                </c:pt>
                <c:pt idx="302">
                  <c:v>87067.051319999999</c:v>
                </c:pt>
                <c:pt idx="303">
                  <c:v>80112.548009999999</c:v>
                </c:pt>
                <c:pt idx="304">
                  <c:v>68293.096390000006</c:v>
                </c:pt>
                <c:pt idx="305">
                  <c:v>163319.71650000001</c:v>
                </c:pt>
                <c:pt idx="306">
                  <c:v>242638.80119999999</c:v>
                </c:pt>
                <c:pt idx="307">
                  <c:v>145646.33679999999</c:v>
                </c:pt>
                <c:pt idx="308">
                  <c:v>201281.239</c:v>
                </c:pt>
                <c:pt idx="309">
                  <c:v>90949.442249999993</c:v>
                </c:pt>
                <c:pt idx="310">
                  <c:v>67872.77433</c:v>
                </c:pt>
                <c:pt idx="311">
                  <c:v>84486.086089999997</c:v>
                </c:pt>
                <c:pt idx="312">
                  <c:v>136539.20329999999</c:v>
                </c:pt>
                <c:pt idx="313">
                  <c:v>156700.82500000001</c:v>
                </c:pt>
                <c:pt idx="314">
                  <c:v>71994.346390000006</c:v>
                </c:pt>
                <c:pt idx="315">
                  <c:v>73967.605689999997</c:v>
                </c:pt>
                <c:pt idx="316">
                  <c:v>54996.866609999997</c:v>
                </c:pt>
                <c:pt idx="317">
                  <c:v>48289.89228</c:v>
                </c:pt>
                <c:pt idx="318">
                  <c:v>53997.218869999997</c:v>
                </c:pt>
                <c:pt idx="319">
                  <c:v>146994.89550000001</c:v>
                </c:pt>
                <c:pt idx="320">
                  <c:v>176898.27780000001</c:v>
                </c:pt>
                <c:pt idx="321">
                  <c:v>73905.810159999994</c:v>
                </c:pt>
                <c:pt idx="322">
                  <c:v>84418.789109999998</c:v>
                </c:pt>
                <c:pt idx="323">
                  <c:v>61158.361089999999</c:v>
                </c:pt>
                <c:pt idx="324">
                  <c:v>47409.554060000002</c:v>
                </c:pt>
                <c:pt idx="325">
                  <c:v>50038.142630000002</c:v>
                </c:pt>
                <c:pt idx="326">
                  <c:v>47192.49828</c:v>
                </c:pt>
                <c:pt idx="327">
                  <c:v>41179.088250000001</c:v>
                </c:pt>
                <c:pt idx="328">
                  <c:v>26893.304680000001</c:v>
                </c:pt>
                <c:pt idx="329">
                  <c:v>23516.041720000001</c:v>
                </c:pt>
                <c:pt idx="330">
                  <c:v>35674.190759999998</c:v>
                </c:pt>
                <c:pt idx="331">
                  <c:v>26054.849170000001</c:v>
                </c:pt>
                <c:pt idx="332">
                  <c:v>32719.689640000001</c:v>
                </c:pt>
                <c:pt idx="333">
                  <c:v>40652.576410000001</c:v>
                </c:pt>
                <c:pt idx="334">
                  <c:v>79880.24368</c:v>
                </c:pt>
                <c:pt idx="335">
                  <c:v>93177.884699999995</c:v>
                </c:pt>
                <c:pt idx="336">
                  <c:v>97257.394669999994</c:v>
                </c:pt>
                <c:pt idx="337">
                  <c:v>85533.428920000006</c:v>
                </c:pt>
                <c:pt idx="338">
                  <c:v>69654.930309999996</c:v>
                </c:pt>
                <c:pt idx="339">
                  <c:v>54503.028550000003</c:v>
                </c:pt>
                <c:pt idx="340">
                  <c:v>77619.294890000005</c:v>
                </c:pt>
                <c:pt idx="341">
                  <c:v>154998.8346</c:v>
                </c:pt>
                <c:pt idx="342">
                  <c:v>111903.73789999999</c:v>
                </c:pt>
                <c:pt idx="343">
                  <c:v>91081.668189999997</c:v>
                </c:pt>
                <c:pt idx="344">
                  <c:v>77014.255959999995</c:v>
                </c:pt>
                <c:pt idx="345">
                  <c:v>169348.51860000001</c:v>
                </c:pt>
                <c:pt idx="346">
                  <c:v>171692.99359999999</c:v>
                </c:pt>
                <c:pt idx="347">
                  <c:v>301236.10989999998</c:v>
                </c:pt>
                <c:pt idx="348">
                  <c:v>402564.67859999998</c:v>
                </c:pt>
                <c:pt idx="349">
                  <c:v>192327.32070000001</c:v>
                </c:pt>
                <c:pt idx="350">
                  <c:v>304489.63829999999</c:v>
                </c:pt>
                <c:pt idx="351">
                  <c:v>179571.12909999999</c:v>
                </c:pt>
                <c:pt idx="352">
                  <c:v>161137.522</c:v>
                </c:pt>
                <c:pt idx="353">
                  <c:v>221435.76860000001</c:v>
                </c:pt>
                <c:pt idx="354">
                  <c:v>299516.83779999998</c:v>
                </c:pt>
                <c:pt idx="355">
                  <c:v>346378.30479999998</c:v>
                </c:pt>
                <c:pt idx="356">
                  <c:v>190644.50159999999</c:v>
                </c:pt>
                <c:pt idx="357">
                  <c:v>210188.9094</c:v>
                </c:pt>
                <c:pt idx="358">
                  <c:v>326627.1384</c:v>
                </c:pt>
                <c:pt idx="359">
                  <c:v>495909.08960000001</c:v>
                </c:pt>
                <c:pt idx="360">
                  <c:v>140525.7867</c:v>
                </c:pt>
                <c:pt idx="361">
                  <c:v>49028.36507</c:v>
                </c:pt>
                <c:pt idx="362">
                  <c:v>112383.5592</c:v>
                </c:pt>
                <c:pt idx="363">
                  <c:v>70482.717799999999</c:v>
                </c:pt>
                <c:pt idx="364">
                  <c:v>136003.48250000001</c:v>
                </c:pt>
                <c:pt idx="365">
                  <c:v>235723.7648</c:v>
                </c:pt>
                <c:pt idx="366">
                  <c:v>398013.34830000001</c:v>
                </c:pt>
                <c:pt idx="367">
                  <c:v>122170.4317</c:v>
                </c:pt>
                <c:pt idx="368">
                  <c:v>295019.4694</c:v>
                </c:pt>
                <c:pt idx="369">
                  <c:v>267734.72529999999</c:v>
                </c:pt>
                <c:pt idx="370">
                  <c:v>194427.448</c:v>
                </c:pt>
                <c:pt idx="371">
                  <c:v>239988.0275</c:v>
                </c:pt>
                <c:pt idx="372">
                  <c:v>197328.94390000001</c:v>
                </c:pt>
                <c:pt idx="373">
                  <c:v>84728.831200000001</c:v>
                </c:pt>
                <c:pt idx="374">
                  <c:v>78468.095499999996</c:v>
                </c:pt>
                <c:pt idx="375">
                  <c:v>126444.1425</c:v>
                </c:pt>
                <c:pt idx="376">
                  <c:v>123392.80409999999</c:v>
                </c:pt>
                <c:pt idx="377">
                  <c:v>71051.363500000007</c:v>
                </c:pt>
                <c:pt idx="378">
                  <c:v>86467.537750000003</c:v>
                </c:pt>
                <c:pt idx="379">
                  <c:v>65980.422089999993</c:v>
                </c:pt>
                <c:pt idx="380">
                  <c:v>60703.356030000003</c:v>
                </c:pt>
                <c:pt idx="381">
                  <c:v>80337.748309999995</c:v>
                </c:pt>
                <c:pt idx="382">
                  <c:v>152030.9865</c:v>
                </c:pt>
                <c:pt idx="383">
                  <c:v>173547.02710000001</c:v>
                </c:pt>
                <c:pt idx="384">
                  <c:v>76003.928249999997</c:v>
                </c:pt>
                <c:pt idx="385">
                  <c:v>91110.969349999999</c:v>
                </c:pt>
                <c:pt idx="386">
                  <c:v>99134.306989999997</c:v>
                </c:pt>
                <c:pt idx="387">
                  <c:v>64144.088880000003</c:v>
                </c:pt>
                <c:pt idx="388">
                  <c:v>67952.150550000006</c:v>
                </c:pt>
                <c:pt idx="389">
                  <c:v>158031.791</c:v>
                </c:pt>
                <c:pt idx="390">
                  <c:v>162082.4184</c:v>
                </c:pt>
                <c:pt idx="391">
                  <c:v>79795.043099999995</c:v>
                </c:pt>
                <c:pt idx="392">
                  <c:v>93808.086750000002</c:v>
                </c:pt>
                <c:pt idx="393">
                  <c:v>78614.457750000001</c:v>
                </c:pt>
                <c:pt idx="394">
                  <c:v>61194.180260000001</c:v>
                </c:pt>
                <c:pt idx="395">
                  <c:v>58531.410989999997</c:v>
                </c:pt>
                <c:pt idx="396">
                  <c:v>137221.53750000001</c:v>
                </c:pt>
                <c:pt idx="397">
                  <c:v>203814.73639999999</c:v>
                </c:pt>
                <c:pt idx="398">
                  <c:v>174652.45800000001</c:v>
                </c:pt>
                <c:pt idx="399">
                  <c:v>154148.59880000001</c:v>
                </c:pt>
                <c:pt idx="400">
                  <c:v>103634.9642</c:v>
                </c:pt>
                <c:pt idx="401">
                  <c:v>83232.391369999998</c:v>
                </c:pt>
                <c:pt idx="402">
                  <c:v>46407.299120000003</c:v>
                </c:pt>
                <c:pt idx="403">
                  <c:v>85765.709340000001</c:v>
                </c:pt>
                <c:pt idx="404">
                  <c:v>105662.55620000001</c:v>
                </c:pt>
                <c:pt idx="405">
                  <c:v>73046.233900000007</c:v>
                </c:pt>
                <c:pt idx="406">
                  <c:v>97097.936589999998</c:v>
                </c:pt>
                <c:pt idx="407">
                  <c:v>148522.84899999999</c:v>
                </c:pt>
                <c:pt idx="408">
                  <c:v>173661.8278</c:v>
                </c:pt>
                <c:pt idx="409">
                  <c:v>147756.34280000001</c:v>
                </c:pt>
                <c:pt idx="410">
                  <c:v>382447.08039999998</c:v>
                </c:pt>
                <c:pt idx="411">
                  <c:v>451548.02759999997</c:v>
                </c:pt>
                <c:pt idx="412">
                  <c:v>217065.6152</c:v>
                </c:pt>
                <c:pt idx="413">
                  <c:v>234723.22</c:v>
                </c:pt>
                <c:pt idx="414">
                  <c:v>148697.54370000001</c:v>
                </c:pt>
                <c:pt idx="415">
                  <c:v>170739.36660000001</c:v>
                </c:pt>
                <c:pt idx="416">
                  <c:v>152824.11489999999</c:v>
                </c:pt>
                <c:pt idx="417">
                  <c:v>310240.37839999999</c:v>
                </c:pt>
                <c:pt idx="418">
                  <c:v>283430.33679999999</c:v>
                </c:pt>
                <c:pt idx="419">
                  <c:v>144020.12280000001</c:v>
                </c:pt>
                <c:pt idx="420">
                  <c:v>85730.966539999994</c:v>
                </c:pt>
                <c:pt idx="421">
                  <c:v>100867.5241</c:v>
                </c:pt>
                <c:pt idx="422">
                  <c:v>209499.7941</c:v>
                </c:pt>
                <c:pt idx="423">
                  <c:v>166305.03760000001</c:v>
                </c:pt>
                <c:pt idx="424">
                  <c:v>324997.33649999998</c:v>
                </c:pt>
                <c:pt idx="425">
                  <c:v>375030.63549999997</c:v>
                </c:pt>
                <c:pt idx="426">
                  <c:v>276569.25040000002</c:v>
                </c:pt>
                <c:pt idx="427">
                  <c:v>252709.82310000001</c:v>
                </c:pt>
                <c:pt idx="428">
                  <c:v>268761.83240000001</c:v>
                </c:pt>
                <c:pt idx="429">
                  <c:v>278825.6067</c:v>
                </c:pt>
                <c:pt idx="430">
                  <c:v>157578.00589999999</c:v>
                </c:pt>
                <c:pt idx="431">
                  <c:v>291365.01760000002</c:v>
                </c:pt>
                <c:pt idx="432">
                  <c:v>332242.41159999999</c:v>
                </c:pt>
                <c:pt idx="433">
                  <c:v>121394.8122</c:v>
                </c:pt>
                <c:pt idx="434">
                  <c:v>116861.1583</c:v>
                </c:pt>
                <c:pt idx="435">
                  <c:v>62073.872649999998</c:v>
                </c:pt>
                <c:pt idx="436">
                  <c:v>56638.281369999997</c:v>
                </c:pt>
                <c:pt idx="437">
                  <c:v>47681.672079999997</c:v>
                </c:pt>
                <c:pt idx="438">
                  <c:v>116681.1416</c:v>
                </c:pt>
                <c:pt idx="439">
                  <c:v>149573.82759999999</c:v>
                </c:pt>
                <c:pt idx="440">
                  <c:v>66802.983219999995</c:v>
                </c:pt>
                <c:pt idx="441">
                  <c:v>80121.290519999995</c:v>
                </c:pt>
                <c:pt idx="442">
                  <c:v>50308.957049999997</c:v>
                </c:pt>
                <c:pt idx="443">
                  <c:v>48362.068789999998</c:v>
                </c:pt>
                <c:pt idx="444">
                  <c:v>42981.216849999997</c:v>
                </c:pt>
                <c:pt idx="445">
                  <c:v>96453.287280000004</c:v>
                </c:pt>
                <c:pt idx="446">
                  <c:v>120829.288</c:v>
                </c:pt>
                <c:pt idx="447">
                  <c:v>66756.376439999993</c:v>
                </c:pt>
                <c:pt idx="448">
                  <c:v>81132.012900000002</c:v>
                </c:pt>
                <c:pt idx="449">
                  <c:v>136375.15270000001</c:v>
                </c:pt>
                <c:pt idx="450">
                  <c:v>276194.82949999999</c:v>
                </c:pt>
                <c:pt idx="451">
                  <c:v>250361.1502</c:v>
                </c:pt>
                <c:pt idx="452">
                  <c:v>386464.65130000003</c:v>
                </c:pt>
                <c:pt idx="453">
                  <c:v>501362.57250000001</c:v>
                </c:pt>
                <c:pt idx="454">
                  <c:v>244359.8075</c:v>
                </c:pt>
                <c:pt idx="455">
                  <c:v>234819.4474</c:v>
                </c:pt>
                <c:pt idx="456">
                  <c:v>386988.91470000002</c:v>
                </c:pt>
                <c:pt idx="457">
                  <c:v>542483.8358</c:v>
                </c:pt>
                <c:pt idx="458">
                  <c:v>777522.19279999996</c:v>
                </c:pt>
                <c:pt idx="459">
                  <c:v>554159.81940000004</c:v>
                </c:pt>
                <c:pt idx="460">
                  <c:v>434872.72889999999</c:v>
                </c:pt>
                <c:pt idx="461">
                  <c:v>147335.92509999999</c:v>
                </c:pt>
                <c:pt idx="462">
                  <c:v>198405.2291</c:v>
                </c:pt>
                <c:pt idx="463">
                  <c:v>178390.14910000001</c:v>
                </c:pt>
                <c:pt idx="464">
                  <c:v>100579.1289</c:v>
                </c:pt>
                <c:pt idx="465">
                  <c:v>74427.58597</c:v>
                </c:pt>
                <c:pt idx="466">
                  <c:v>113653.9736</c:v>
                </c:pt>
                <c:pt idx="467">
                  <c:v>126043.7692</c:v>
                </c:pt>
                <c:pt idx="468">
                  <c:v>79349.402449999994</c:v>
                </c:pt>
                <c:pt idx="469">
                  <c:v>82700.354170000006</c:v>
                </c:pt>
                <c:pt idx="470">
                  <c:v>39940.19958</c:v>
                </c:pt>
                <c:pt idx="471">
                  <c:v>56969.922590000002</c:v>
                </c:pt>
                <c:pt idx="472">
                  <c:v>48827.88538</c:v>
                </c:pt>
                <c:pt idx="473">
                  <c:v>101408.94960000001</c:v>
                </c:pt>
                <c:pt idx="474">
                  <c:v>129545.5321</c:v>
                </c:pt>
                <c:pt idx="475">
                  <c:v>61213.25591</c:v>
                </c:pt>
                <c:pt idx="476">
                  <c:v>55706.87543</c:v>
                </c:pt>
                <c:pt idx="477">
                  <c:v>55172.17123</c:v>
                </c:pt>
                <c:pt idx="478">
                  <c:v>140263.9301</c:v>
                </c:pt>
                <c:pt idx="479">
                  <c:v>58446.054929999998</c:v>
                </c:pt>
                <c:pt idx="480">
                  <c:v>362390.59600000002</c:v>
                </c:pt>
                <c:pt idx="481">
                  <c:v>535306.00989999995</c:v>
                </c:pt>
                <c:pt idx="482">
                  <c:v>210964.76809999999</c:v>
                </c:pt>
                <c:pt idx="483">
                  <c:v>204053.49890000001</c:v>
                </c:pt>
                <c:pt idx="484">
                  <c:v>200804.0368</c:v>
                </c:pt>
                <c:pt idx="485">
                  <c:v>209483.87580000001</c:v>
                </c:pt>
                <c:pt idx="486">
                  <c:v>406252.00760000001</c:v>
                </c:pt>
                <c:pt idx="487">
                  <c:v>526206.93720000004</c:v>
                </c:pt>
                <c:pt idx="488">
                  <c:v>496852.80200000003</c:v>
                </c:pt>
                <c:pt idx="489">
                  <c:v>273280.04639999999</c:v>
                </c:pt>
                <c:pt idx="490">
                  <c:v>336742.60239999997</c:v>
                </c:pt>
                <c:pt idx="491">
                  <c:v>251700.9664</c:v>
                </c:pt>
                <c:pt idx="492">
                  <c:v>242259.85949999999</c:v>
                </c:pt>
                <c:pt idx="493">
                  <c:v>115769.0863</c:v>
                </c:pt>
                <c:pt idx="494">
                  <c:v>355565.0417</c:v>
                </c:pt>
                <c:pt idx="495">
                  <c:v>419827.13650000002</c:v>
                </c:pt>
                <c:pt idx="496">
                  <c:v>179243.05179999999</c:v>
                </c:pt>
                <c:pt idx="497">
                  <c:v>213676.4284</c:v>
                </c:pt>
                <c:pt idx="498">
                  <c:v>208039.1734</c:v>
                </c:pt>
                <c:pt idx="499">
                  <c:v>179221.5723</c:v>
                </c:pt>
                <c:pt idx="500">
                  <c:v>160620.2071</c:v>
                </c:pt>
                <c:pt idx="501">
                  <c:v>409812.4327</c:v>
                </c:pt>
                <c:pt idx="502">
                  <c:v>445569.71909999999</c:v>
                </c:pt>
                <c:pt idx="503">
                  <c:v>190811.5779</c:v>
                </c:pt>
                <c:pt idx="504">
                  <c:v>211510.7861</c:v>
                </c:pt>
                <c:pt idx="505">
                  <c:v>147846.05220000001</c:v>
                </c:pt>
                <c:pt idx="506">
                  <c:v>178568.18049999999</c:v>
                </c:pt>
                <c:pt idx="507">
                  <c:v>81763.267389999994</c:v>
                </c:pt>
                <c:pt idx="508">
                  <c:v>346487.52029999997</c:v>
                </c:pt>
                <c:pt idx="509">
                  <c:v>450936.27929999999</c:v>
                </c:pt>
                <c:pt idx="510">
                  <c:v>182419.14139999999</c:v>
                </c:pt>
                <c:pt idx="511">
                  <c:v>276173.79249999998</c:v>
                </c:pt>
                <c:pt idx="512">
                  <c:v>214719.75279999999</c:v>
                </c:pt>
                <c:pt idx="513">
                  <c:v>262251.08010000002</c:v>
                </c:pt>
                <c:pt idx="514">
                  <c:v>234483.41699999999</c:v>
                </c:pt>
                <c:pt idx="515">
                  <c:v>508265.147</c:v>
                </c:pt>
                <c:pt idx="516">
                  <c:v>588250.18119999999</c:v>
                </c:pt>
                <c:pt idx="517">
                  <c:v>284828.65970000002</c:v>
                </c:pt>
                <c:pt idx="518">
                  <c:v>474967.32760000002</c:v>
                </c:pt>
                <c:pt idx="519">
                  <c:v>360168.82709999999</c:v>
                </c:pt>
                <c:pt idx="520">
                  <c:v>290492.10629999998</c:v>
                </c:pt>
                <c:pt idx="521">
                  <c:v>216428.50039999999</c:v>
                </c:pt>
                <c:pt idx="522">
                  <c:v>315937.86219999997</c:v>
                </c:pt>
                <c:pt idx="523">
                  <c:v>376094.7218</c:v>
                </c:pt>
                <c:pt idx="524">
                  <c:v>193348.5914</c:v>
                </c:pt>
                <c:pt idx="525">
                  <c:v>106166.0816</c:v>
                </c:pt>
                <c:pt idx="526">
                  <c:v>74212.790569999997</c:v>
                </c:pt>
                <c:pt idx="527">
                  <c:v>68669.394960000005</c:v>
                </c:pt>
                <c:pt idx="528">
                  <c:v>66539.165200000003</c:v>
                </c:pt>
                <c:pt idx="529">
                  <c:v>149423.24359999999</c:v>
                </c:pt>
                <c:pt idx="530">
                  <c:v>178347.3694</c:v>
                </c:pt>
                <c:pt idx="531">
                  <c:v>80659.821809999994</c:v>
                </c:pt>
                <c:pt idx="532">
                  <c:v>143962.8719</c:v>
                </c:pt>
                <c:pt idx="533">
                  <c:v>96810.103579999995</c:v>
                </c:pt>
                <c:pt idx="534">
                  <c:v>85639.307750000007</c:v>
                </c:pt>
                <c:pt idx="535">
                  <c:v>75673.781990000003</c:v>
                </c:pt>
                <c:pt idx="536">
                  <c:v>136017.75039999999</c:v>
                </c:pt>
                <c:pt idx="537">
                  <c:v>162287.90919999999</c:v>
                </c:pt>
                <c:pt idx="538">
                  <c:v>85781.807029999996</c:v>
                </c:pt>
                <c:pt idx="539">
                  <c:v>82427.231539999993</c:v>
                </c:pt>
                <c:pt idx="540">
                  <c:v>62169.777119999999</c:v>
                </c:pt>
                <c:pt idx="541">
                  <c:v>113428.4743</c:v>
                </c:pt>
                <c:pt idx="542">
                  <c:v>195365.73069999999</c:v>
                </c:pt>
                <c:pt idx="543">
                  <c:v>339241.69179999997</c:v>
                </c:pt>
                <c:pt idx="544">
                  <c:v>392017.97350000002</c:v>
                </c:pt>
                <c:pt idx="545">
                  <c:v>197095.10870000001</c:v>
                </c:pt>
                <c:pt idx="546">
                  <c:v>175871.1109</c:v>
                </c:pt>
                <c:pt idx="547">
                  <c:v>225678.9345</c:v>
                </c:pt>
                <c:pt idx="548">
                  <c:v>324248.84149999998</c:v>
                </c:pt>
                <c:pt idx="549">
                  <c:v>266061.92839999998</c:v>
                </c:pt>
                <c:pt idx="550">
                  <c:v>284592.99469999998</c:v>
                </c:pt>
                <c:pt idx="551">
                  <c:v>335025.07640000002</c:v>
                </c:pt>
                <c:pt idx="552">
                  <c:v>165968.62450000001</c:v>
                </c:pt>
                <c:pt idx="553">
                  <c:v>184188.97899999999</c:v>
                </c:pt>
                <c:pt idx="554">
                  <c:v>143799.5987</c:v>
                </c:pt>
                <c:pt idx="555">
                  <c:v>84588.963040000002</c:v>
                </c:pt>
                <c:pt idx="556">
                  <c:v>71913.068580000006</c:v>
                </c:pt>
                <c:pt idx="557">
                  <c:v>127884.58719999999</c:v>
                </c:pt>
                <c:pt idx="558">
                  <c:v>143924.56510000001</c:v>
                </c:pt>
                <c:pt idx="559">
                  <c:v>58723.040529999998</c:v>
                </c:pt>
                <c:pt idx="560">
                  <c:v>64690.059070000003</c:v>
                </c:pt>
                <c:pt idx="561">
                  <c:v>52509.916219999999</c:v>
                </c:pt>
                <c:pt idx="562">
                  <c:v>81730.270699999994</c:v>
                </c:pt>
                <c:pt idx="563">
                  <c:v>73762.62917</c:v>
                </c:pt>
                <c:pt idx="564">
                  <c:v>122669.6994</c:v>
                </c:pt>
                <c:pt idx="565">
                  <c:v>132493.43150000001</c:v>
                </c:pt>
                <c:pt idx="566">
                  <c:v>79555.634739999994</c:v>
                </c:pt>
                <c:pt idx="567">
                  <c:v>71362.51784</c:v>
                </c:pt>
                <c:pt idx="568">
                  <c:v>73851.788400000005</c:v>
                </c:pt>
                <c:pt idx="569">
                  <c:v>45468.83698</c:v>
                </c:pt>
                <c:pt idx="570">
                  <c:v>69323.647870000001</c:v>
                </c:pt>
                <c:pt idx="571">
                  <c:v>130428.2264</c:v>
                </c:pt>
                <c:pt idx="572">
                  <c:v>143537.3952</c:v>
                </c:pt>
                <c:pt idx="573">
                  <c:v>85089.223429999998</c:v>
                </c:pt>
                <c:pt idx="574">
                  <c:v>90242.794099999999</c:v>
                </c:pt>
                <c:pt idx="575">
                  <c:v>59094.076860000001</c:v>
                </c:pt>
                <c:pt idx="576">
                  <c:v>55516.525560000002</c:v>
                </c:pt>
                <c:pt idx="577">
                  <c:v>57064.750699999997</c:v>
                </c:pt>
                <c:pt idx="578">
                  <c:v>149876.87330000001</c:v>
                </c:pt>
                <c:pt idx="579">
                  <c:v>178699.97589999999</c:v>
                </c:pt>
                <c:pt idx="580">
                  <c:v>90828.661699999997</c:v>
                </c:pt>
                <c:pt idx="581">
                  <c:v>83114.576809999999</c:v>
                </c:pt>
                <c:pt idx="582">
                  <c:v>80417.746440000003</c:v>
                </c:pt>
                <c:pt idx="583">
                  <c:v>78024.284679999997</c:v>
                </c:pt>
                <c:pt idx="584">
                  <c:v>76978.305240000002</c:v>
                </c:pt>
                <c:pt idx="585">
                  <c:v>123707.7616</c:v>
                </c:pt>
                <c:pt idx="586">
                  <c:v>135721.42600000001</c:v>
                </c:pt>
                <c:pt idx="587">
                  <c:v>77978.694470000002</c:v>
                </c:pt>
                <c:pt idx="588">
                  <c:v>72665.725529999996</c:v>
                </c:pt>
                <c:pt idx="589">
                  <c:v>62538.493280000002</c:v>
                </c:pt>
                <c:pt idx="590">
                  <c:v>46849.567150000003</c:v>
                </c:pt>
                <c:pt idx="591">
                  <c:v>41414.418369999999</c:v>
                </c:pt>
                <c:pt idx="592">
                  <c:v>89898.894230000005</c:v>
                </c:pt>
                <c:pt idx="593">
                  <c:v>122504.3572</c:v>
                </c:pt>
                <c:pt idx="594">
                  <c:v>74589.172869999995</c:v>
                </c:pt>
                <c:pt idx="595">
                  <c:v>67505.254140000005</c:v>
                </c:pt>
                <c:pt idx="596">
                  <c:v>36841.967320000003</c:v>
                </c:pt>
                <c:pt idx="597">
                  <c:v>24104.08598</c:v>
                </c:pt>
                <c:pt idx="598">
                  <c:v>25407.174070000001</c:v>
                </c:pt>
                <c:pt idx="599">
                  <c:v>78691.956319999998</c:v>
                </c:pt>
                <c:pt idx="600">
                  <c:v>104713.00750000001</c:v>
                </c:pt>
                <c:pt idx="601">
                  <c:v>57548.98515</c:v>
                </c:pt>
                <c:pt idx="602">
                  <c:v>59785.428610000003</c:v>
                </c:pt>
                <c:pt idx="603">
                  <c:v>246975.73079999999</c:v>
                </c:pt>
                <c:pt idx="604">
                  <c:v>307092.27439999999</c:v>
                </c:pt>
                <c:pt idx="605">
                  <c:v>252845.44560000001</c:v>
                </c:pt>
                <c:pt idx="606">
                  <c:v>426783.30219999998</c:v>
                </c:pt>
                <c:pt idx="607">
                  <c:v>504578.1888</c:v>
                </c:pt>
                <c:pt idx="608">
                  <c:v>220152.1868</c:v>
                </c:pt>
                <c:pt idx="609">
                  <c:v>361970.28590000002</c:v>
                </c:pt>
                <c:pt idx="610">
                  <c:v>418101.59749999997</c:v>
                </c:pt>
                <c:pt idx="611">
                  <c:v>373816.16840000002</c:v>
                </c:pt>
                <c:pt idx="612">
                  <c:v>293343.87400000001</c:v>
                </c:pt>
                <c:pt idx="613">
                  <c:v>366359.65860000002</c:v>
                </c:pt>
                <c:pt idx="614">
                  <c:v>392128.30129999999</c:v>
                </c:pt>
                <c:pt idx="615">
                  <c:v>176647.84270000001</c:v>
                </c:pt>
                <c:pt idx="616">
                  <c:v>192507.5287</c:v>
                </c:pt>
                <c:pt idx="617">
                  <c:v>66639.698050000006</c:v>
                </c:pt>
                <c:pt idx="618">
                  <c:v>72211.103170000002</c:v>
                </c:pt>
                <c:pt idx="619">
                  <c:v>45316.542730000001</c:v>
                </c:pt>
                <c:pt idx="620">
                  <c:v>81559.845619999993</c:v>
                </c:pt>
                <c:pt idx="621">
                  <c:v>54340.891510000001</c:v>
                </c:pt>
                <c:pt idx="622">
                  <c:v>30763.688119999999</c:v>
                </c:pt>
                <c:pt idx="623">
                  <c:v>49656.007749999997</c:v>
                </c:pt>
                <c:pt idx="624">
                  <c:v>48601.967499999999</c:v>
                </c:pt>
                <c:pt idx="625">
                  <c:v>28605.460800000001</c:v>
                </c:pt>
                <c:pt idx="626">
                  <c:v>28084.235130000001</c:v>
                </c:pt>
                <c:pt idx="627">
                  <c:v>64881.97565</c:v>
                </c:pt>
                <c:pt idx="628">
                  <c:v>65211.571770000002</c:v>
                </c:pt>
                <c:pt idx="629">
                  <c:v>39629.451869999997</c:v>
                </c:pt>
                <c:pt idx="630">
                  <c:v>41485.458720000002</c:v>
                </c:pt>
                <c:pt idx="631">
                  <c:v>43806.73201</c:v>
                </c:pt>
                <c:pt idx="632">
                  <c:v>138583.83780000001</c:v>
                </c:pt>
                <c:pt idx="633">
                  <c:v>167704.8554</c:v>
                </c:pt>
                <c:pt idx="634">
                  <c:v>413540.80719999998</c:v>
                </c:pt>
                <c:pt idx="635">
                  <c:v>397626.58510000003</c:v>
                </c:pt>
                <c:pt idx="636">
                  <c:v>185404.04399999999</c:v>
                </c:pt>
                <c:pt idx="637">
                  <c:v>216571.0595</c:v>
                </c:pt>
                <c:pt idx="638">
                  <c:v>162929.01850000001</c:v>
                </c:pt>
                <c:pt idx="639">
                  <c:v>368434.88589999999</c:v>
                </c:pt>
                <c:pt idx="640">
                  <c:v>459285.80450000003</c:v>
                </c:pt>
                <c:pt idx="641">
                  <c:v>448390.96580000001</c:v>
                </c:pt>
                <c:pt idx="642">
                  <c:v>515549.38990000001</c:v>
                </c:pt>
                <c:pt idx="643">
                  <c:v>232360.3272</c:v>
                </c:pt>
                <c:pt idx="644">
                  <c:v>336897.92239999998</c:v>
                </c:pt>
                <c:pt idx="645">
                  <c:v>253291.06229999999</c:v>
                </c:pt>
                <c:pt idx="646">
                  <c:v>61942.842680000002</c:v>
                </c:pt>
                <c:pt idx="647">
                  <c:v>57736.47666</c:v>
                </c:pt>
                <c:pt idx="648">
                  <c:v>122622.3631</c:v>
                </c:pt>
                <c:pt idx="649">
                  <c:v>116003.6869</c:v>
                </c:pt>
                <c:pt idx="650">
                  <c:v>55617.584640000001</c:v>
                </c:pt>
                <c:pt idx="651">
                  <c:v>55933.008580000002</c:v>
                </c:pt>
                <c:pt idx="652">
                  <c:v>38881.08844</c:v>
                </c:pt>
                <c:pt idx="653">
                  <c:v>40869.249470000002</c:v>
                </c:pt>
                <c:pt idx="654">
                  <c:v>51799.1659</c:v>
                </c:pt>
                <c:pt idx="655">
                  <c:v>107331.98050000001</c:v>
                </c:pt>
                <c:pt idx="656">
                  <c:v>108023.6073</c:v>
                </c:pt>
                <c:pt idx="657">
                  <c:v>57937.458659999997</c:v>
                </c:pt>
                <c:pt idx="658">
                  <c:v>53436.897089999999</c:v>
                </c:pt>
                <c:pt idx="659">
                  <c:v>40736.150479999997</c:v>
                </c:pt>
                <c:pt idx="660">
                  <c:v>51999.860869999997</c:v>
                </c:pt>
                <c:pt idx="661">
                  <c:v>54177.690060000001</c:v>
                </c:pt>
                <c:pt idx="662">
                  <c:v>192527.011</c:v>
                </c:pt>
                <c:pt idx="663">
                  <c:v>262409.56939999998</c:v>
                </c:pt>
                <c:pt idx="664">
                  <c:v>122915.26700000001</c:v>
                </c:pt>
                <c:pt idx="665">
                  <c:v>128133.77860000001</c:v>
                </c:pt>
                <c:pt idx="666">
                  <c:v>122175.0003</c:v>
                </c:pt>
                <c:pt idx="667">
                  <c:v>174699.07670000001</c:v>
                </c:pt>
                <c:pt idx="668">
                  <c:v>124349.26549999999</c:v>
                </c:pt>
                <c:pt idx="669">
                  <c:v>297627.69069999998</c:v>
                </c:pt>
                <c:pt idx="670">
                  <c:v>429832.83480000001</c:v>
                </c:pt>
                <c:pt idx="671">
                  <c:v>287978.17489999998</c:v>
                </c:pt>
                <c:pt idx="672">
                  <c:v>281915.19209999999</c:v>
                </c:pt>
                <c:pt idx="673">
                  <c:v>201125.77549999999</c:v>
                </c:pt>
                <c:pt idx="674">
                  <c:v>220579.99559999999</c:v>
                </c:pt>
                <c:pt idx="675">
                  <c:v>116637.0343</c:v>
                </c:pt>
                <c:pt idx="676">
                  <c:v>223738.4327</c:v>
                </c:pt>
                <c:pt idx="677">
                  <c:v>306935.16039999999</c:v>
                </c:pt>
                <c:pt idx="678">
                  <c:v>140236.3033</c:v>
                </c:pt>
                <c:pt idx="679">
                  <c:v>89949.304170000003</c:v>
                </c:pt>
                <c:pt idx="680">
                  <c:v>143823.38639999999</c:v>
                </c:pt>
                <c:pt idx="681">
                  <c:v>161665.60060000001</c:v>
                </c:pt>
                <c:pt idx="682">
                  <c:v>153481.4534</c:v>
                </c:pt>
                <c:pt idx="683">
                  <c:v>391310.32069999998</c:v>
                </c:pt>
                <c:pt idx="684">
                  <c:v>413010.22899999999</c:v>
                </c:pt>
                <c:pt idx="685">
                  <c:v>184673.48850000001</c:v>
                </c:pt>
                <c:pt idx="686">
                  <c:v>193615.30369999999</c:v>
                </c:pt>
                <c:pt idx="687">
                  <c:v>166625.36499999999</c:v>
                </c:pt>
                <c:pt idx="688">
                  <c:v>161402.91870000001</c:v>
                </c:pt>
                <c:pt idx="689">
                  <c:v>159317.60939999999</c:v>
                </c:pt>
                <c:pt idx="690">
                  <c:v>328965.1433</c:v>
                </c:pt>
                <c:pt idx="691">
                  <c:v>338720.02360000001</c:v>
                </c:pt>
                <c:pt idx="692">
                  <c:v>167600.65090000001</c:v>
                </c:pt>
                <c:pt idx="693">
                  <c:v>74375.788709999993</c:v>
                </c:pt>
                <c:pt idx="694">
                  <c:v>121456.524</c:v>
                </c:pt>
                <c:pt idx="695">
                  <c:v>266054.36989999999</c:v>
                </c:pt>
                <c:pt idx="696">
                  <c:v>355343.87180000002</c:v>
                </c:pt>
                <c:pt idx="697">
                  <c:v>431325.68670000002</c:v>
                </c:pt>
                <c:pt idx="698">
                  <c:v>498895.61859999999</c:v>
                </c:pt>
                <c:pt idx="699">
                  <c:v>274093.57799999998</c:v>
                </c:pt>
                <c:pt idx="700">
                  <c:v>283981.1507</c:v>
                </c:pt>
                <c:pt idx="701">
                  <c:v>285838.55680000002</c:v>
                </c:pt>
                <c:pt idx="702">
                  <c:v>269807.62040000001</c:v>
                </c:pt>
                <c:pt idx="703">
                  <c:v>219110.39319999999</c:v>
                </c:pt>
                <c:pt idx="704">
                  <c:v>345449.52990000002</c:v>
                </c:pt>
                <c:pt idx="705">
                  <c:v>410385.03700000001</c:v>
                </c:pt>
                <c:pt idx="706">
                  <c:v>210461.38620000001</c:v>
                </c:pt>
                <c:pt idx="707">
                  <c:v>83999.591249999998</c:v>
                </c:pt>
                <c:pt idx="708">
                  <c:v>121640.3798</c:v>
                </c:pt>
                <c:pt idx="709">
                  <c:v>145443.0466</c:v>
                </c:pt>
                <c:pt idx="710">
                  <c:v>137725.87609999999</c:v>
                </c:pt>
                <c:pt idx="711">
                  <c:v>237672.01639999999</c:v>
                </c:pt>
                <c:pt idx="712">
                  <c:v>359621.07490000001</c:v>
                </c:pt>
                <c:pt idx="713">
                  <c:v>191390.4013</c:v>
                </c:pt>
                <c:pt idx="714">
                  <c:v>179871.0533</c:v>
                </c:pt>
                <c:pt idx="715">
                  <c:v>237123.34330000001</c:v>
                </c:pt>
                <c:pt idx="716">
                  <c:v>251493.90890000001</c:v>
                </c:pt>
                <c:pt idx="717">
                  <c:v>230994.35519999999</c:v>
                </c:pt>
                <c:pt idx="718">
                  <c:v>295854.55229999998</c:v>
                </c:pt>
                <c:pt idx="719">
                  <c:v>362223.16090000002</c:v>
                </c:pt>
                <c:pt idx="720">
                  <c:v>167421.9737</c:v>
                </c:pt>
                <c:pt idx="721">
                  <c:v>312784.9743</c:v>
                </c:pt>
                <c:pt idx="722">
                  <c:v>338299.61780000001</c:v>
                </c:pt>
                <c:pt idx="723">
                  <c:v>249584.21520000001</c:v>
                </c:pt>
                <c:pt idx="724">
                  <c:v>364396.19420000003</c:v>
                </c:pt>
                <c:pt idx="725">
                  <c:v>124363.5573</c:v>
                </c:pt>
                <c:pt idx="726">
                  <c:v>76876.492700000003</c:v>
                </c:pt>
                <c:pt idx="727">
                  <c:v>64616.076650000003</c:v>
                </c:pt>
                <c:pt idx="728">
                  <c:v>123500.78780000001</c:v>
                </c:pt>
                <c:pt idx="729">
                  <c:v>175378.1459</c:v>
                </c:pt>
                <c:pt idx="730">
                  <c:v>227060.26269999999</c:v>
                </c:pt>
                <c:pt idx="731">
                  <c:v>353929.73839999997</c:v>
                </c:pt>
                <c:pt idx="732">
                  <c:v>121448.2838</c:v>
                </c:pt>
                <c:pt idx="733">
                  <c:v>285675.84570000001</c:v>
                </c:pt>
                <c:pt idx="734">
                  <c:v>179308.94949999999</c:v>
                </c:pt>
                <c:pt idx="735">
                  <c:v>299576.2414</c:v>
                </c:pt>
                <c:pt idx="736">
                  <c:v>234642.0857</c:v>
                </c:pt>
                <c:pt idx="737">
                  <c:v>91610.559999999998</c:v>
                </c:pt>
                <c:pt idx="738">
                  <c:v>68988.861260000005</c:v>
                </c:pt>
                <c:pt idx="739">
                  <c:v>99021.682920000007</c:v>
                </c:pt>
                <c:pt idx="740">
                  <c:v>124963.46550000001</c:v>
                </c:pt>
                <c:pt idx="741">
                  <c:v>84299.288239999994</c:v>
                </c:pt>
                <c:pt idx="742">
                  <c:v>112550.4323</c:v>
                </c:pt>
                <c:pt idx="743">
                  <c:v>92226.518100000001</c:v>
                </c:pt>
                <c:pt idx="744">
                  <c:v>62760.356829999997</c:v>
                </c:pt>
                <c:pt idx="745">
                  <c:v>57191.439319999998</c:v>
                </c:pt>
                <c:pt idx="746">
                  <c:v>139244.8958</c:v>
                </c:pt>
                <c:pt idx="747">
                  <c:v>177577.28719999999</c:v>
                </c:pt>
                <c:pt idx="748">
                  <c:v>86018.189610000001</c:v>
                </c:pt>
                <c:pt idx="749">
                  <c:v>89961.359500000006</c:v>
                </c:pt>
                <c:pt idx="750">
                  <c:v>65453.276389999999</c:v>
                </c:pt>
                <c:pt idx="751">
                  <c:v>182351.13879999999</c:v>
                </c:pt>
                <c:pt idx="752">
                  <c:v>61894.262560000003</c:v>
                </c:pt>
                <c:pt idx="753">
                  <c:v>294322.92719999998</c:v>
                </c:pt>
                <c:pt idx="754">
                  <c:v>346093.06699999998</c:v>
                </c:pt>
                <c:pt idx="755">
                  <c:v>163505.71299999999</c:v>
                </c:pt>
                <c:pt idx="756">
                  <c:v>234621.59890000001</c:v>
                </c:pt>
                <c:pt idx="757">
                  <c:v>221931.58009999999</c:v>
                </c:pt>
                <c:pt idx="758">
                  <c:v>231730.23269999999</c:v>
                </c:pt>
                <c:pt idx="759">
                  <c:v>210639.84820000001</c:v>
                </c:pt>
                <c:pt idx="760">
                  <c:v>437198.92959999997</c:v>
                </c:pt>
                <c:pt idx="761">
                  <c:v>561872.20600000001</c:v>
                </c:pt>
                <c:pt idx="762">
                  <c:v>238662.19209999999</c:v>
                </c:pt>
                <c:pt idx="763">
                  <c:v>371177.18689999997</c:v>
                </c:pt>
                <c:pt idx="764">
                  <c:v>295645.62910000002</c:v>
                </c:pt>
                <c:pt idx="765">
                  <c:v>280392.27360000001</c:v>
                </c:pt>
                <c:pt idx="766">
                  <c:v>209372.2922</c:v>
                </c:pt>
                <c:pt idx="767">
                  <c:v>345287.81150000001</c:v>
                </c:pt>
                <c:pt idx="768">
                  <c:v>393884.43300000002</c:v>
                </c:pt>
                <c:pt idx="769">
                  <c:v>185040.8173</c:v>
                </c:pt>
                <c:pt idx="770">
                  <c:v>221372.83689999999</c:v>
                </c:pt>
                <c:pt idx="771">
                  <c:v>74682.266820000004</c:v>
                </c:pt>
                <c:pt idx="772">
                  <c:v>66379.563599999994</c:v>
                </c:pt>
                <c:pt idx="773">
                  <c:v>55491.338530000001</c:v>
                </c:pt>
                <c:pt idx="774">
                  <c:v>129583.4921</c:v>
                </c:pt>
                <c:pt idx="775">
                  <c:v>150538.98370000001</c:v>
                </c:pt>
                <c:pt idx="776">
                  <c:v>76378.504639999999</c:v>
                </c:pt>
                <c:pt idx="777">
                  <c:v>108669.2254</c:v>
                </c:pt>
                <c:pt idx="778">
                  <c:v>68269.24884</c:v>
                </c:pt>
                <c:pt idx="779">
                  <c:v>167521.52590000001</c:v>
                </c:pt>
                <c:pt idx="780">
                  <c:v>61492.968309999997</c:v>
                </c:pt>
                <c:pt idx="781">
                  <c:v>143446.35829999999</c:v>
                </c:pt>
                <c:pt idx="782">
                  <c:v>345446.00180000003</c:v>
                </c:pt>
                <c:pt idx="783">
                  <c:v>86455.494380000004</c:v>
                </c:pt>
                <c:pt idx="784">
                  <c:v>75960.71802</c:v>
                </c:pt>
                <c:pt idx="785">
                  <c:v>49071.802539999997</c:v>
                </c:pt>
                <c:pt idx="786">
                  <c:v>81738.05644</c:v>
                </c:pt>
                <c:pt idx="787">
                  <c:v>162597.49679999999</c:v>
                </c:pt>
                <c:pt idx="788">
                  <c:v>183103.23370000001</c:v>
                </c:pt>
                <c:pt idx="789">
                  <c:v>210032.78810000001</c:v>
                </c:pt>
                <c:pt idx="790">
                  <c:v>129938.7058</c:v>
                </c:pt>
                <c:pt idx="791">
                  <c:v>160332.5894</c:v>
                </c:pt>
                <c:pt idx="792">
                  <c:v>182962.337</c:v>
                </c:pt>
                <c:pt idx="793">
                  <c:v>174428.68090000001</c:v>
                </c:pt>
                <c:pt idx="794">
                  <c:v>131961.9325</c:v>
                </c:pt>
                <c:pt idx="795">
                  <c:v>144039.4137</c:v>
                </c:pt>
                <c:pt idx="796">
                  <c:v>153377.51199999999</c:v>
                </c:pt>
                <c:pt idx="797">
                  <c:v>74332.279479999997</c:v>
                </c:pt>
                <c:pt idx="798">
                  <c:v>95167.528730000005</c:v>
                </c:pt>
                <c:pt idx="799">
                  <c:v>62342.881170000001</c:v>
                </c:pt>
                <c:pt idx="800">
                  <c:v>35918.335149999999</c:v>
                </c:pt>
                <c:pt idx="801">
                  <c:v>35108.200109999998</c:v>
                </c:pt>
                <c:pt idx="802">
                  <c:v>73051.675539999997</c:v>
                </c:pt>
                <c:pt idx="803">
                  <c:v>74962.816399999996</c:v>
                </c:pt>
                <c:pt idx="804">
                  <c:v>34962.830499999996</c:v>
                </c:pt>
                <c:pt idx="805">
                  <c:v>42368.04535</c:v>
                </c:pt>
                <c:pt idx="806">
                  <c:v>52263.056989999997</c:v>
                </c:pt>
                <c:pt idx="807">
                  <c:v>39495.455900000001</c:v>
                </c:pt>
                <c:pt idx="808">
                  <c:v>32292.837599999999</c:v>
                </c:pt>
                <c:pt idx="809">
                  <c:v>73746.758709999995</c:v>
                </c:pt>
                <c:pt idx="810">
                  <c:v>87451.566179999994</c:v>
                </c:pt>
                <c:pt idx="811">
                  <c:v>51625.511720000002</c:v>
                </c:pt>
                <c:pt idx="812">
                  <c:v>45187.641580000003</c:v>
                </c:pt>
                <c:pt idx="813">
                  <c:v>62023.881300000001</c:v>
                </c:pt>
                <c:pt idx="814">
                  <c:v>81472.827179999993</c:v>
                </c:pt>
                <c:pt idx="815">
                  <c:v>259298.4566</c:v>
                </c:pt>
                <c:pt idx="816">
                  <c:v>222208.3504</c:v>
                </c:pt>
                <c:pt idx="817">
                  <c:v>161434.81510000001</c:v>
                </c:pt>
                <c:pt idx="818">
                  <c:v>57681.569880000003</c:v>
                </c:pt>
                <c:pt idx="819">
                  <c:v>85022.380919999996</c:v>
                </c:pt>
                <c:pt idx="820">
                  <c:v>84595.217929999999</c:v>
                </c:pt>
                <c:pt idx="821">
                  <c:v>68427.594670000006</c:v>
                </c:pt>
                <c:pt idx="822">
                  <c:v>138589.10010000001</c:v>
                </c:pt>
                <c:pt idx="823">
                  <c:v>245358.63</c:v>
                </c:pt>
                <c:pt idx="824">
                  <c:v>205442.82810000001</c:v>
                </c:pt>
                <c:pt idx="825">
                  <c:v>95543.133650000003</c:v>
                </c:pt>
                <c:pt idx="826">
                  <c:v>130700.18889999999</c:v>
                </c:pt>
                <c:pt idx="827">
                  <c:v>79969.510550000006</c:v>
                </c:pt>
                <c:pt idx="828">
                  <c:v>50800.00851</c:v>
                </c:pt>
                <c:pt idx="829">
                  <c:v>171592.12590000001</c:v>
                </c:pt>
                <c:pt idx="830">
                  <c:v>291378.57980000001</c:v>
                </c:pt>
                <c:pt idx="831">
                  <c:v>298164.41609999997</c:v>
                </c:pt>
                <c:pt idx="832">
                  <c:v>113609.3043</c:v>
                </c:pt>
                <c:pt idx="833">
                  <c:v>142022.8126</c:v>
                </c:pt>
                <c:pt idx="834">
                  <c:v>132714.9602</c:v>
                </c:pt>
                <c:pt idx="835">
                  <c:v>132889.0569</c:v>
                </c:pt>
                <c:pt idx="836">
                  <c:v>172225.65270000001</c:v>
                </c:pt>
                <c:pt idx="837">
                  <c:v>373200.30599999998</c:v>
                </c:pt>
                <c:pt idx="838">
                  <c:v>345338.62809999997</c:v>
                </c:pt>
                <c:pt idx="839">
                  <c:v>175167.42879999999</c:v>
                </c:pt>
                <c:pt idx="840">
                  <c:v>159828.76500000001</c:v>
                </c:pt>
                <c:pt idx="841">
                  <c:v>133726.2806</c:v>
                </c:pt>
                <c:pt idx="842">
                  <c:v>179020.54250000001</c:v>
                </c:pt>
                <c:pt idx="843">
                  <c:v>182485.09890000001</c:v>
                </c:pt>
                <c:pt idx="844">
                  <c:v>380098.15639999998</c:v>
                </c:pt>
                <c:pt idx="845">
                  <c:v>455415.3493</c:v>
                </c:pt>
                <c:pt idx="846">
                  <c:v>202391.17869999999</c:v>
                </c:pt>
                <c:pt idx="847">
                  <c:v>273255.09850000002</c:v>
                </c:pt>
                <c:pt idx="848">
                  <c:v>302469.83199999999</c:v>
                </c:pt>
                <c:pt idx="849">
                  <c:v>337931.11700000003</c:v>
                </c:pt>
                <c:pt idx="850">
                  <c:v>276852.17989999999</c:v>
                </c:pt>
                <c:pt idx="851">
                  <c:v>489215.0675</c:v>
                </c:pt>
                <c:pt idx="852">
                  <c:v>598925.6679</c:v>
                </c:pt>
                <c:pt idx="853">
                  <c:v>380511.15919999999</c:v>
                </c:pt>
                <c:pt idx="854">
                  <c:v>304997.8518</c:v>
                </c:pt>
                <c:pt idx="855">
                  <c:v>319786.35950000002</c:v>
                </c:pt>
                <c:pt idx="856">
                  <c:v>305506.99819999997</c:v>
                </c:pt>
                <c:pt idx="857">
                  <c:v>254527.4155</c:v>
                </c:pt>
                <c:pt idx="858">
                  <c:v>364361.03289999999</c:v>
                </c:pt>
                <c:pt idx="859">
                  <c:v>414644.62349999999</c:v>
                </c:pt>
                <c:pt idx="860">
                  <c:v>148731.09049999999</c:v>
                </c:pt>
                <c:pt idx="861">
                  <c:v>57741.73891</c:v>
                </c:pt>
                <c:pt idx="862">
                  <c:v>37112.985059999999</c:v>
                </c:pt>
                <c:pt idx="863">
                  <c:v>30393.740119999999</c:v>
                </c:pt>
                <c:pt idx="864">
                  <c:v>23570.159159999999</c:v>
                </c:pt>
                <c:pt idx="865">
                  <c:v>69078.714139999996</c:v>
                </c:pt>
                <c:pt idx="866">
                  <c:v>71426.011639999997</c:v>
                </c:pt>
                <c:pt idx="867">
                  <c:v>44611.939680000003</c:v>
                </c:pt>
                <c:pt idx="868">
                  <c:v>37139.308259999998</c:v>
                </c:pt>
                <c:pt idx="869">
                  <c:v>33890.360430000001</c:v>
                </c:pt>
                <c:pt idx="870">
                  <c:v>29884.330590000001</c:v>
                </c:pt>
                <c:pt idx="871">
                  <c:v>34229.63192</c:v>
                </c:pt>
                <c:pt idx="872">
                  <c:v>83926.003500000006</c:v>
                </c:pt>
                <c:pt idx="873">
                  <c:v>86179.513389999993</c:v>
                </c:pt>
                <c:pt idx="874">
                  <c:v>53463.734559999997</c:v>
                </c:pt>
                <c:pt idx="875">
                  <c:v>59948.438710000002</c:v>
                </c:pt>
                <c:pt idx="876">
                  <c:v>117414.6989</c:v>
                </c:pt>
                <c:pt idx="877">
                  <c:v>268974.57069999998</c:v>
                </c:pt>
                <c:pt idx="878">
                  <c:v>223289.0846</c:v>
                </c:pt>
                <c:pt idx="879">
                  <c:v>386499.89640000003</c:v>
                </c:pt>
                <c:pt idx="880">
                  <c:v>421674.10190000001</c:v>
                </c:pt>
                <c:pt idx="881">
                  <c:v>216777.31570000001</c:v>
                </c:pt>
                <c:pt idx="882">
                  <c:v>183715.80720000001</c:v>
                </c:pt>
                <c:pt idx="883">
                  <c:v>274386.01539999997</c:v>
                </c:pt>
                <c:pt idx="884">
                  <c:v>391923.65960000001</c:v>
                </c:pt>
                <c:pt idx="885">
                  <c:v>295548.24160000001</c:v>
                </c:pt>
                <c:pt idx="886">
                  <c:v>396324.17869999999</c:v>
                </c:pt>
                <c:pt idx="887">
                  <c:v>426466.13219999999</c:v>
                </c:pt>
                <c:pt idx="888">
                  <c:v>218408.18210000001</c:v>
                </c:pt>
                <c:pt idx="889">
                  <c:v>188629.7542</c:v>
                </c:pt>
                <c:pt idx="890">
                  <c:v>60910.748399999997</c:v>
                </c:pt>
                <c:pt idx="891">
                  <c:v>173292.68109999999</c:v>
                </c:pt>
                <c:pt idx="892">
                  <c:v>143791.47810000001</c:v>
                </c:pt>
                <c:pt idx="893">
                  <c:v>261502.3818</c:v>
                </c:pt>
                <c:pt idx="894">
                  <c:v>311853.52049999998</c:v>
                </c:pt>
                <c:pt idx="895">
                  <c:v>143346.6746</c:v>
                </c:pt>
                <c:pt idx="896">
                  <c:v>134950.56649999999</c:v>
                </c:pt>
                <c:pt idx="897">
                  <c:v>111173.15850000001</c:v>
                </c:pt>
                <c:pt idx="898">
                  <c:v>237934.73420000001</c:v>
                </c:pt>
                <c:pt idx="899">
                  <c:v>209095.56969999999</c:v>
                </c:pt>
                <c:pt idx="900">
                  <c:v>341253.3296</c:v>
                </c:pt>
                <c:pt idx="901">
                  <c:v>327672.04149999999</c:v>
                </c:pt>
                <c:pt idx="902">
                  <c:v>139385.8762</c:v>
                </c:pt>
                <c:pt idx="903">
                  <c:v>148953.91089999999</c:v>
                </c:pt>
                <c:pt idx="904">
                  <c:v>127533.00930000001</c:v>
                </c:pt>
                <c:pt idx="905">
                  <c:v>34559.084519999997</c:v>
                </c:pt>
                <c:pt idx="906">
                  <c:v>155659.5337</c:v>
                </c:pt>
                <c:pt idx="907">
                  <c:v>422372.58159999998</c:v>
                </c:pt>
                <c:pt idx="908">
                  <c:v>498910.32900000003</c:v>
                </c:pt>
                <c:pt idx="909">
                  <c:v>240449.62229999999</c:v>
                </c:pt>
                <c:pt idx="910">
                  <c:v>274426.08029999997</c:v>
                </c:pt>
                <c:pt idx="911">
                  <c:v>217104.5797</c:v>
                </c:pt>
                <c:pt idx="912">
                  <c:v>229023.8107</c:v>
                </c:pt>
                <c:pt idx="913">
                  <c:v>305894.1801</c:v>
                </c:pt>
                <c:pt idx="914">
                  <c:v>517742.19260000001</c:v>
                </c:pt>
                <c:pt idx="915">
                  <c:v>490487.0246</c:v>
                </c:pt>
                <c:pt idx="916">
                  <c:v>261534.91200000001</c:v>
                </c:pt>
                <c:pt idx="917">
                  <c:v>304052.47700000001</c:v>
                </c:pt>
                <c:pt idx="918">
                  <c:v>237026.3505</c:v>
                </c:pt>
                <c:pt idx="919">
                  <c:v>219722.89499999999</c:v>
                </c:pt>
                <c:pt idx="920">
                  <c:v>59598.917800000003</c:v>
                </c:pt>
                <c:pt idx="921">
                  <c:v>74654.520420000001</c:v>
                </c:pt>
                <c:pt idx="922">
                  <c:v>67367.383239999996</c:v>
                </c:pt>
                <c:pt idx="923">
                  <c:v>34091.569660000001</c:v>
                </c:pt>
                <c:pt idx="924">
                  <c:v>39231.195370000001</c:v>
                </c:pt>
                <c:pt idx="925">
                  <c:v>31574.32547</c:v>
                </c:pt>
                <c:pt idx="926">
                  <c:v>28489.081399999999</c:v>
                </c:pt>
                <c:pt idx="927">
                  <c:v>26053.796719999998</c:v>
                </c:pt>
                <c:pt idx="928">
                  <c:v>68788.094540000006</c:v>
                </c:pt>
                <c:pt idx="929">
                  <c:v>81655.857730000003</c:v>
                </c:pt>
                <c:pt idx="930">
                  <c:v>38809.808900000004</c:v>
                </c:pt>
                <c:pt idx="931">
                  <c:v>44222.784480000002</c:v>
                </c:pt>
                <c:pt idx="932">
                  <c:v>32436.795969999999</c:v>
                </c:pt>
                <c:pt idx="933">
                  <c:v>36607.390659999997</c:v>
                </c:pt>
                <c:pt idx="934">
                  <c:v>30133.318640000001</c:v>
                </c:pt>
                <c:pt idx="935">
                  <c:v>52384.447480000003</c:v>
                </c:pt>
                <c:pt idx="936">
                  <c:v>66113.832039999994</c:v>
                </c:pt>
                <c:pt idx="937">
                  <c:v>35019.112639999999</c:v>
                </c:pt>
                <c:pt idx="938">
                  <c:v>36887.366170000001</c:v>
                </c:pt>
                <c:pt idx="939">
                  <c:v>37604.65842</c:v>
                </c:pt>
                <c:pt idx="940">
                  <c:v>58196.145989999997</c:v>
                </c:pt>
                <c:pt idx="941">
                  <c:v>44544.630740000001</c:v>
                </c:pt>
                <c:pt idx="942">
                  <c:v>80346.694130000003</c:v>
                </c:pt>
                <c:pt idx="943">
                  <c:v>81874.288860000001</c:v>
                </c:pt>
                <c:pt idx="944">
                  <c:v>51145.403339999997</c:v>
                </c:pt>
                <c:pt idx="945">
                  <c:v>55946.056559999997</c:v>
                </c:pt>
                <c:pt idx="946">
                  <c:v>60629.553</c:v>
                </c:pt>
                <c:pt idx="947">
                  <c:v>41610.783940000001</c:v>
                </c:pt>
                <c:pt idx="948">
                  <c:v>39783.360670000002</c:v>
                </c:pt>
                <c:pt idx="949">
                  <c:v>63386.492590000002</c:v>
                </c:pt>
                <c:pt idx="950">
                  <c:v>61500.574650000002</c:v>
                </c:pt>
                <c:pt idx="951">
                  <c:v>25872.48835</c:v>
                </c:pt>
                <c:pt idx="952">
                  <c:v>32490.136020000002</c:v>
                </c:pt>
                <c:pt idx="953">
                  <c:v>26577.079450000001</c:v>
                </c:pt>
                <c:pt idx="954">
                  <c:v>155135.62909999999</c:v>
                </c:pt>
                <c:pt idx="955">
                  <c:v>103826.70140000001</c:v>
                </c:pt>
                <c:pt idx="956">
                  <c:v>220379.27669999999</c:v>
                </c:pt>
                <c:pt idx="957">
                  <c:v>281658.41830000002</c:v>
                </c:pt>
                <c:pt idx="958">
                  <c:v>129601.5272</c:v>
                </c:pt>
                <c:pt idx="959">
                  <c:v>168580.17060000001</c:v>
                </c:pt>
                <c:pt idx="960">
                  <c:v>119758.06170000001</c:v>
                </c:pt>
                <c:pt idx="961">
                  <c:v>128298.3435</c:v>
                </c:pt>
                <c:pt idx="962">
                  <c:v>117374.19160000001</c:v>
                </c:pt>
                <c:pt idx="963">
                  <c:v>241090.1336</c:v>
                </c:pt>
                <c:pt idx="964">
                  <c:v>262145.17729999998</c:v>
                </c:pt>
                <c:pt idx="965">
                  <c:v>143734.22719999999</c:v>
                </c:pt>
                <c:pt idx="966">
                  <c:v>133350.16140000001</c:v>
                </c:pt>
                <c:pt idx="967">
                  <c:v>37649.38753</c:v>
                </c:pt>
                <c:pt idx="968">
                  <c:v>127699.41590000001</c:v>
                </c:pt>
                <c:pt idx="969">
                  <c:v>240429.68549999999</c:v>
                </c:pt>
                <c:pt idx="970">
                  <c:v>358772.25040000002</c:v>
                </c:pt>
                <c:pt idx="971">
                  <c:v>376755.56449999998</c:v>
                </c:pt>
                <c:pt idx="972">
                  <c:v>163401.32920000001</c:v>
                </c:pt>
                <c:pt idx="973">
                  <c:v>169479.1061</c:v>
                </c:pt>
                <c:pt idx="974">
                  <c:v>142299.9178</c:v>
                </c:pt>
                <c:pt idx="975">
                  <c:v>250572.4534</c:v>
                </c:pt>
                <c:pt idx="976">
                  <c:v>333030.87569999998</c:v>
                </c:pt>
                <c:pt idx="977">
                  <c:v>392493.08270000003</c:v>
                </c:pt>
                <c:pt idx="978">
                  <c:v>391842.50140000001</c:v>
                </c:pt>
                <c:pt idx="979">
                  <c:v>222163.72889999999</c:v>
                </c:pt>
                <c:pt idx="980">
                  <c:v>242589.58720000001</c:v>
                </c:pt>
                <c:pt idx="981">
                  <c:v>164108.82639999999</c:v>
                </c:pt>
                <c:pt idx="982">
                  <c:v>43830.19685</c:v>
                </c:pt>
                <c:pt idx="983">
                  <c:v>37391.680890000003</c:v>
                </c:pt>
                <c:pt idx="984">
                  <c:v>69612.126699999993</c:v>
                </c:pt>
                <c:pt idx="985">
                  <c:v>76591.852920000005</c:v>
                </c:pt>
                <c:pt idx="986">
                  <c:v>44014.232020000003</c:v>
                </c:pt>
                <c:pt idx="987">
                  <c:v>46884.142509999998</c:v>
                </c:pt>
                <c:pt idx="988">
                  <c:v>27398.58813</c:v>
                </c:pt>
                <c:pt idx="989">
                  <c:v>18375.052609999999</c:v>
                </c:pt>
                <c:pt idx="990">
                  <c:v>36464.759810000003</c:v>
                </c:pt>
                <c:pt idx="991">
                  <c:v>62545.19068</c:v>
                </c:pt>
                <c:pt idx="992">
                  <c:v>89572.407619999998</c:v>
                </c:pt>
                <c:pt idx="993">
                  <c:v>44593.796880000002</c:v>
                </c:pt>
                <c:pt idx="994">
                  <c:v>41660.440430000002</c:v>
                </c:pt>
                <c:pt idx="995">
                  <c:v>34031.149490000003</c:v>
                </c:pt>
                <c:pt idx="996">
                  <c:v>44832.212599999999</c:v>
                </c:pt>
                <c:pt idx="997">
                  <c:v>37565.478589999999</c:v>
                </c:pt>
                <c:pt idx="998">
                  <c:v>131964.51579999999</c:v>
                </c:pt>
                <c:pt idx="999">
                  <c:v>135498.16320000001</c:v>
                </c:pt>
                <c:pt idx="1000">
                  <c:v>64758.50417</c:v>
                </c:pt>
                <c:pt idx="1001">
                  <c:v>60179.020850000001</c:v>
                </c:pt>
                <c:pt idx="1002">
                  <c:v>52812.782509999997</c:v>
                </c:pt>
                <c:pt idx="1003">
                  <c:v>57168.5605</c:v>
                </c:pt>
                <c:pt idx="1004">
                  <c:v>55187.383909999997</c:v>
                </c:pt>
                <c:pt idx="1005">
                  <c:v>151036.4455</c:v>
                </c:pt>
                <c:pt idx="1006">
                  <c:v>201416.8376</c:v>
                </c:pt>
                <c:pt idx="1007">
                  <c:v>113346.95729999999</c:v>
                </c:pt>
                <c:pt idx="1008">
                  <c:v>126506.3447</c:v>
                </c:pt>
                <c:pt idx="1009">
                  <c:v>85491.833240000007</c:v>
                </c:pt>
                <c:pt idx="1010">
                  <c:v>69675.429149999996</c:v>
                </c:pt>
                <c:pt idx="1011">
                  <c:v>61976.305789999999</c:v>
                </c:pt>
                <c:pt idx="1012">
                  <c:v>77446.60944</c:v>
                </c:pt>
                <c:pt idx="1013">
                  <c:v>81209.248349999994</c:v>
                </c:pt>
                <c:pt idx="1014">
                  <c:v>45607.234100000001</c:v>
                </c:pt>
                <c:pt idx="1015">
                  <c:v>44983.777300000002</c:v>
                </c:pt>
                <c:pt idx="1016">
                  <c:v>31885.28845</c:v>
                </c:pt>
                <c:pt idx="1017">
                  <c:v>27817.642469999999</c:v>
                </c:pt>
                <c:pt idx="1018">
                  <c:v>19704.093150000001</c:v>
                </c:pt>
                <c:pt idx="1019">
                  <c:v>62070.751179999999</c:v>
                </c:pt>
                <c:pt idx="1020">
                  <c:v>83371.817020000002</c:v>
                </c:pt>
                <c:pt idx="1021">
                  <c:v>52701.294609999997</c:v>
                </c:pt>
                <c:pt idx="1022">
                  <c:v>51764.93737</c:v>
                </c:pt>
                <c:pt idx="1023">
                  <c:v>37288.62455</c:v>
                </c:pt>
                <c:pt idx="1024">
                  <c:v>33678.459269999999</c:v>
                </c:pt>
                <c:pt idx="1025">
                  <c:v>35038.06869</c:v>
                </c:pt>
                <c:pt idx="1026">
                  <c:v>86810.277530000007</c:v>
                </c:pt>
                <c:pt idx="1027">
                  <c:v>95930.016510000001</c:v>
                </c:pt>
                <c:pt idx="1028">
                  <c:v>49990.519289999997</c:v>
                </c:pt>
                <c:pt idx="1029">
                  <c:v>36347.69872</c:v>
                </c:pt>
                <c:pt idx="1030">
                  <c:v>63452.761039999998</c:v>
                </c:pt>
                <c:pt idx="1031">
                  <c:v>56100.87429</c:v>
                </c:pt>
                <c:pt idx="1032">
                  <c:v>48201.940979999999</c:v>
                </c:pt>
                <c:pt idx="1033">
                  <c:v>92657.699529999998</c:v>
                </c:pt>
                <c:pt idx="1034">
                  <c:v>113187.84600000001</c:v>
                </c:pt>
                <c:pt idx="1035">
                  <c:v>61233.718869999997</c:v>
                </c:pt>
                <c:pt idx="1036">
                  <c:v>62316.151339999997</c:v>
                </c:pt>
                <c:pt idx="1037">
                  <c:v>110698.7429</c:v>
                </c:pt>
                <c:pt idx="1038">
                  <c:v>86203.875199999995</c:v>
                </c:pt>
                <c:pt idx="1039">
                  <c:v>89413.415970000002</c:v>
                </c:pt>
                <c:pt idx="1040">
                  <c:v>156675.5901</c:v>
                </c:pt>
                <c:pt idx="1041">
                  <c:v>189394.6937</c:v>
                </c:pt>
                <c:pt idx="1042">
                  <c:v>102250.1678</c:v>
                </c:pt>
                <c:pt idx="1043">
                  <c:v>105978.4825</c:v>
                </c:pt>
                <c:pt idx="1044">
                  <c:v>94692.479290000003</c:v>
                </c:pt>
                <c:pt idx="1045">
                  <c:v>77081.660569999993</c:v>
                </c:pt>
                <c:pt idx="1046">
                  <c:v>67551.250969999994</c:v>
                </c:pt>
                <c:pt idx="1047">
                  <c:v>152555.4173</c:v>
                </c:pt>
                <c:pt idx="1048">
                  <c:v>156263.1495</c:v>
                </c:pt>
                <c:pt idx="1049">
                  <c:v>93112.608909999995</c:v>
                </c:pt>
                <c:pt idx="1050">
                  <c:v>83068.269029999996</c:v>
                </c:pt>
                <c:pt idx="1051">
                  <c:v>88104.204530000003</c:v>
                </c:pt>
                <c:pt idx="1052">
                  <c:v>71428.87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E1-43B7-B1C2-799B2EDDD5DC}"/>
            </c:ext>
          </c:extLst>
        </c:ser>
        <c:ser>
          <c:idx val="2"/>
          <c:order val="2"/>
          <c:tx>
            <c:strRef>
              <c:f>'PVT; PROF. ANALY.'!$D$3</c:f>
              <c:strCache>
                <c:ptCount val="1"/>
                <c:pt idx="0">
                  <c:v>Sum of GROSS_PROFIT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'PVT; PROF. ANALY.'!$A$4:$A$1058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'PVT; PROF. ANALY.'!$D$4:$D$1058</c:f>
              <c:numCache>
                <c:formatCode>_-[$R-1C09]* #,##0.00_-;\-[$R-1C09]* #,##0.00_-;_-[$R-1C09]* "-"??_-;_-@_-</c:formatCode>
                <c:ptCount val="1054"/>
                <c:pt idx="0">
                  <c:v>-6141.6531000000004</c:v>
                </c:pt>
                <c:pt idx="1">
                  <c:v>-6640.6359000000002</c:v>
                </c:pt>
                <c:pt idx="2">
                  <c:v>-1203.8504800000001</c:v>
                </c:pt>
                <c:pt idx="3">
                  <c:v>-2708.0608999999999</c:v>
                </c:pt>
                <c:pt idx="4">
                  <c:v>-6900.2177000000001</c:v>
                </c:pt>
                <c:pt idx="5">
                  <c:v>-6608.4129000000003</c:v>
                </c:pt>
                <c:pt idx="6">
                  <c:v>-3894.4005000000002</c:v>
                </c:pt>
                <c:pt idx="7">
                  <c:v>-7094.1171999999997</c:v>
                </c:pt>
                <c:pt idx="8">
                  <c:v>-5513.5636999999997</c:v>
                </c:pt>
                <c:pt idx="9">
                  <c:v>2454.4346799999998</c:v>
                </c:pt>
                <c:pt idx="10">
                  <c:v>2987.8463999999999</c:v>
                </c:pt>
                <c:pt idx="11">
                  <c:v>3495.9603999999999</c:v>
                </c:pt>
                <c:pt idx="12">
                  <c:v>3391.8123999999998</c:v>
                </c:pt>
                <c:pt idx="13">
                  <c:v>2296.2257399999999</c:v>
                </c:pt>
                <c:pt idx="14">
                  <c:v>2696.8651</c:v>
                </c:pt>
                <c:pt idx="15">
                  <c:v>1994.0399</c:v>
                </c:pt>
                <c:pt idx="16">
                  <c:v>1786.3685700000001</c:v>
                </c:pt>
                <c:pt idx="17">
                  <c:v>1554.4685500000001</c:v>
                </c:pt>
                <c:pt idx="18">
                  <c:v>2757.2842999999998</c:v>
                </c:pt>
                <c:pt idx="19">
                  <c:v>2997.3379</c:v>
                </c:pt>
                <c:pt idx="20">
                  <c:v>1515.02286</c:v>
                </c:pt>
                <c:pt idx="21">
                  <c:v>1567.28844</c:v>
                </c:pt>
                <c:pt idx="22">
                  <c:v>1533.0982200000001</c:v>
                </c:pt>
                <c:pt idx="23">
                  <c:v>649.02023999999994</c:v>
                </c:pt>
                <c:pt idx="24">
                  <c:v>1113.7631100000001</c:v>
                </c:pt>
                <c:pt idx="25">
                  <c:v>2135.0046000000002</c:v>
                </c:pt>
                <c:pt idx="26">
                  <c:v>2636.5482000000002</c:v>
                </c:pt>
                <c:pt idx="27">
                  <c:v>1302.0489600000001</c:v>
                </c:pt>
                <c:pt idx="28">
                  <c:v>976.26941999999997</c:v>
                </c:pt>
                <c:pt idx="29">
                  <c:v>646.80552</c:v>
                </c:pt>
                <c:pt idx="30">
                  <c:v>928.85988999999995</c:v>
                </c:pt>
                <c:pt idx="31">
                  <c:v>882.52944000000002</c:v>
                </c:pt>
                <c:pt idx="32">
                  <c:v>2084.3658999999998</c:v>
                </c:pt>
                <c:pt idx="33">
                  <c:v>2773.4132</c:v>
                </c:pt>
                <c:pt idx="34">
                  <c:v>1967.0642</c:v>
                </c:pt>
                <c:pt idx="35">
                  <c:v>2686.8987000000002</c:v>
                </c:pt>
                <c:pt idx="36">
                  <c:v>1630.3622</c:v>
                </c:pt>
                <c:pt idx="37">
                  <c:v>-7922.7348000000002</c:v>
                </c:pt>
                <c:pt idx="38">
                  <c:v>336.71960000000001</c:v>
                </c:pt>
                <c:pt idx="39">
                  <c:v>-11975.3451</c:v>
                </c:pt>
                <c:pt idx="40">
                  <c:v>-13681.602000000001</c:v>
                </c:pt>
                <c:pt idx="41">
                  <c:v>-6352.6661000000004</c:v>
                </c:pt>
                <c:pt idx="42">
                  <c:v>-7101.1683999999996</c:v>
                </c:pt>
                <c:pt idx="43">
                  <c:v>-4325.4152000000004</c:v>
                </c:pt>
                <c:pt idx="44">
                  <c:v>-3460.5237000000002</c:v>
                </c:pt>
                <c:pt idx="45">
                  <c:v>-2735.8011999999999</c:v>
                </c:pt>
                <c:pt idx="46">
                  <c:v>-6618.5038000000004</c:v>
                </c:pt>
                <c:pt idx="47">
                  <c:v>-6244.3251</c:v>
                </c:pt>
                <c:pt idx="48">
                  <c:v>-2883.2359999999999</c:v>
                </c:pt>
                <c:pt idx="49">
                  <c:v>-2086.7593999999999</c:v>
                </c:pt>
                <c:pt idx="50">
                  <c:v>2128.68613</c:v>
                </c:pt>
                <c:pt idx="51">
                  <c:v>-1309.2523000000001</c:v>
                </c:pt>
                <c:pt idx="52">
                  <c:v>3006.1596</c:v>
                </c:pt>
                <c:pt idx="53">
                  <c:v>-4173.4710999999998</c:v>
                </c:pt>
                <c:pt idx="54">
                  <c:v>-10899.048699999999</c:v>
                </c:pt>
                <c:pt idx="55">
                  <c:v>-2261.0515999999998</c:v>
                </c:pt>
                <c:pt idx="56">
                  <c:v>-1359.182</c:v>
                </c:pt>
                <c:pt idx="57">
                  <c:v>-2551.7903999999999</c:v>
                </c:pt>
                <c:pt idx="58">
                  <c:v>-3162.5506</c:v>
                </c:pt>
                <c:pt idx="59">
                  <c:v>-21635.970600000001</c:v>
                </c:pt>
                <c:pt idx="60">
                  <c:v>-24780.291000000001</c:v>
                </c:pt>
                <c:pt idx="61">
                  <c:v>-25403.196800000002</c:v>
                </c:pt>
                <c:pt idx="62">
                  <c:v>-16652.145</c:v>
                </c:pt>
                <c:pt idx="63">
                  <c:v>-18739.9349</c:v>
                </c:pt>
                <c:pt idx="64">
                  <c:v>-12978.908600000001</c:v>
                </c:pt>
                <c:pt idx="65">
                  <c:v>-10917.984899999999</c:v>
                </c:pt>
                <c:pt idx="66">
                  <c:v>-332.03019999999998</c:v>
                </c:pt>
                <c:pt idx="67">
                  <c:v>-18456.575199999999</c:v>
                </c:pt>
                <c:pt idx="68">
                  <c:v>-21352.208600000002</c:v>
                </c:pt>
                <c:pt idx="69">
                  <c:v>-8890.7302</c:v>
                </c:pt>
                <c:pt idx="70">
                  <c:v>-11412.2125</c:v>
                </c:pt>
                <c:pt idx="71">
                  <c:v>-4356.0246999999999</c:v>
                </c:pt>
                <c:pt idx="72">
                  <c:v>-5453.0348999999997</c:v>
                </c:pt>
                <c:pt idx="73">
                  <c:v>-4311.2064</c:v>
                </c:pt>
                <c:pt idx="74">
                  <c:v>-10824.5689</c:v>
                </c:pt>
                <c:pt idx="75">
                  <c:v>-16199.932699999999</c:v>
                </c:pt>
                <c:pt idx="76">
                  <c:v>-6573.1496999999999</c:v>
                </c:pt>
                <c:pt idx="77">
                  <c:v>-7086.3494000000001</c:v>
                </c:pt>
                <c:pt idx="78">
                  <c:v>4278.15488</c:v>
                </c:pt>
                <c:pt idx="79">
                  <c:v>4130.9420799999998</c:v>
                </c:pt>
                <c:pt idx="80">
                  <c:v>8050.5232999999998</c:v>
                </c:pt>
                <c:pt idx="81">
                  <c:v>8920.5481</c:v>
                </c:pt>
                <c:pt idx="82">
                  <c:v>7752.6197000000002</c:v>
                </c:pt>
                <c:pt idx="83">
                  <c:v>3133.1768299999999</c:v>
                </c:pt>
                <c:pt idx="84">
                  <c:v>3674.5682999999999</c:v>
                </c:pt>
                <c:pt idx="85">
                  <c:v>2832.7255</c:v>
                </c:pt>
                <c:pt idx="86">
                  <c:v>3034.9337999999998</c:v>
                </c:pt>
                <c:pt idx="87">
                  <c:v>1265.7646</c:v>
                </c:pt>
                <c:pt idx="88">
                  <c:v>4623.8737000000001</c:v>
                </c:pt>
                <c:pt idx="89">
                  <c:v>5118.4368000000004</c:v>
                </c:pt>
                <c:pt idx="90">
                  <c:v>3340.0634</c:v>
                </c:pt>
                <c:pt idx="91">
                  <c:v>3647.0192999999999</c:v>
                </c:pt>
                <c:pt idx="92">
                  <c:v>4834.5204000000003</c:v>
                </c:pt>
                <c:pt idx="93">
                  <c:v>2254.4850000000001</c:v>
                </c:pt>
                <c:pt idx="94">
                  <c:v>1478.9096</c:v>
                </c:pt>
                <c:pt idx="95">
                  <c:v>2817.5875000000001</c:v>
                </c:pt>
                <c:pt idx="96">
                  <c:v>3569.7683000000002</c:v>
                </c:pt>
                <c:pt idx="97">
                  <c:v>2333.7854000000002</c:v>
                </c:pt>
                <c:pt idx="98">
                  <c:v>1125.7528</c:v>
                </c:pt>
                <c:pt idx="99">
                  <c:v>3615.5025000000001</c:v>
                </c:pt>
                <c:pt idx="100">
                  <c:v>3563.5796999999998</c:v>
                </c:pt>
                <c:pt idx="101">
                  <c:v>-3952.0122000000001</c:v>
                </c:pt>
                <c:pt idx="102">
                  <c:v>-7372.7088999999996</c:v>
                </c:pt>
                <c:pt idx="103">
                  <c:v>-8696.0846999999994</c:v>
                </c:pt>
                <c:pt idx="104">
                  <c:v>-3668.3234000000002</c:v>
                </c:pt>
                <c:pt idx="105">
                  <c:v>-4559.7408999999998</c:v>
                </c:pt>
                <c:pt idx="106">
                  <c:v>-6151.1368000000002</c:v>
                </c:pt>
                <c:pt idx="107">
                  <c:v>-7498.9413999999997</c:v>
                </c:pt>
                <c:pt idx="108">
                  <c:v>-15691.752899999999</c:v>
                </c:pt>
                <c:pt idx="109">
                  <c:v>-11877.025799999999</c:v>
                </c:pt>
                <c:pt idx="110">
                  <c:v>-9284.6723999999995</c:v>
                </c:pt>
                <c:pt idx="111">
                  <c:v>-2911.2489</c:v>
                </c:pt>
                <c:pt idx="112">
                  <c:v>-4244.2633999999998</c:v>
                </c:pt>
                <c:pt idx="113">
                  <c:v>-4861.5906999999997</c:v>
                </c:pt>
                <c:pt idx="114">
                  <c:v>2508.5137</c:v>
                </c:pt>
                <c:pt idx="115">
                  <c:v>2232.6318799999999</c:v>
                </c:pt>
                <c:pt idx="116">
                  <c:v>3414.3186999999998</c:v>
                </c:pt>
                <c:pt idx="117">
                  <c:v>3894.3987999999999</c:v>
                </c:pt>
                <c:pt idx="118">
                  <c:v>1922.6375</c:v>
                </c:pt>
                <c:pt idx="119">
                  <c:v>1659.7427</c:v>
                </c:pt>
                <c:pt idx="120">
                  <c:v>1437.3077000000001</c:v>
                </c:pt>
                <c:pt idx="121">
                  <c:v>4205.7091</c:v>
                </c:pt>
                <c:pt idx="122">
                  <c:v>4637.6183000000001</c:v>
                </c:pt>
                <c:pt idx="123">
                  <c:v>6548.4102000000003</c:v>
                </c:pt>
                <c:pt idx="124">
                  <c:v>3834.8476999999998</c:v>
                </c:pt>
                <c:pt idx="125">
                  <c:v>1480.5374200000001</c:v>
                </c:pt>
                <c:pt idx="126">
                  <c:v>1426.8601000000001</c:v>
                </c:pt>
                <c:pt idx="127">
                  <c:v>3692.4688000000001</c:v>
                </c:pt>
                <c:pt idx="128">
                  <c:v>-1437.5812000000001</c:v>
                </c:pt>
                <c:pt idx="129">
                  <c:v>2639.23281</c:v>
                </c:pt>
                <c:pt idx="130">
                  <c:v>-22610.6417</c:v>
                </c:pt>
                <c:pt idx="131">
                  <c:v>-33558.106500000002</c:v>
                </c:pt>
                <c:pt idx="132">
                  <c:v>-15500.5478</c:v>
                </c:pt>
                <c:pt idx="133">
                  <c:v>-14421.7868</c:v>
                </c:pt>
                <c:pt idx="134">
                  <c:v>-11526.5882</c:v>
                </c:pt>
                <c:pt idx="135">
                  <c:v>-16978.034299999999</c:v>
                </c:pt>
                <c:pt idx="136">
                  <c:v>-19741.2477</c:v>
                </c:pt>
                <c:pt idx="137">
                  <c:v>-26475.383300000001</c:v>
                </c:pt>
                <c:pt idx="138">
                  <c:v>-27990.379400000002</c:v>
                </c:pt>
                <c:pt idx="139">
                  <c:v>-7943.4603999999999</c:v>
                </c:pt>
                <c:pt idx="140">
                  <c:v>-7019.4861000000001</c:v>
                </c:pt>
                <c:pt idx="141">
                  <c:v>-9624.6401000000005</c:v>
                </c:pt>
                <c:pt idx="142">
                  <c:v>-9581.8628000000008</c:v>
                </c:pt>
                <c:pt idx="143">
                  <c:v>463.77429999999998</c:v>
                </c:pt>
                <c:pt idx="144">
                  <c:v>-18753.161800000002</c:v>
                </c:pt>
                <c:pt idx="145">
                  <c:v>-23602.968400000002</c:v>
                </c:pt>
                <c:pt idx="146">
                  <c:v>-6599.7449999999999</c:v>
                </c:pt>
                <c:pt idx="147">
                  <c:v>-7418.2466999999997</c:v>
                </c:pt>
                <c:pt idx="148">
                  <c:v>-8364.0488999999998</c:v>
                </c:pt>
                <c:pt idx="149">
                  <c:v>-9208.4267</c:v>
                </c:pt>
                <c:pt idx="150">
                  <c:v>-7689.4174999999996</c:v>
                </c:pt>
                <c:pt idx="151">
                  <c:v>-18501.6548</c:v>
                </c:pt>
                <c:pt idx="152">
                  <c:v>-22510.597300000001</c:v>
                </c:pt>
                <c:pt idx="153">
                  <c:v>-17206.517599999999</c:v>
                </c:pt>
                <c:pt idx="154">
                  <c:v>-16310.7952</c:v>
                </c:pt>
                <c:pt idx="155">
                  <c:v>-12695.8217</c:v>
                </c:pt>
                <c:pt idx="156">
                  <c:v>-10496.673699999999</c:v>
                </c:pt>
                <c:pt idx="157">
                  <c:v>-7835.0014000000001</c:v>
                </c:pt>
                <c:pt idx="158">
                  <c:v>-12095.254999999999</c:v>
                </c:pt>
                <c:pt idx="159">
                  <c:v>-15508.0416</c:v>
                </c:pt>
                <c:pt idx="160">
                  <c:v>-7482.1314000000002</c:v>
                </c:pt>
                <c:pt idx="161">
                  <c:v>-6077.2358000000004</c:v>
                </c:pt>
                <c:pt idx="162">
                  <c:v>-6920.2597999999998</c:v>
                </c:pt>
                <c:pt idx="163">
                  <c:v>-6653.6062000000002</c:v>
                </c:pt>
                <c:pt idx="164">
                  <c:v>-7486.1387000000004</c:v>
                </c:pt>
                <c:pt idx="165">
                  <c:v>-17478.914199999999</c:v>
                </c:pt>
                <c:pt idx="166">
                  <c:v>-18709.538100000002</c:v>
                </c:pt>
                <c:pt idx="167">
                  <c:v>-9321.9107999999997</c:v>
                </c:pt>
                <c:pt idx="168">
                  <c:v>-7734.0403999999999</c:v>
                </c:pt>
                <c:pt idx="169">
                  <c:v>-8716.1355999999996</c:v>
                </c:pt>
                <c:pt idx="170">
                  <c:v>-7797.8184000000001</c:v>
                </c:pt>
                <c:pt idx="171">
                  <c:v>-5808.2035999999998</c:v>
                </c:pt>
                <c:pt idx="172">
                  <c:v>-2185.5601000000001</c:v>
                </c:pt>
                <c:pt idx="173">
                  <c:v>-3573.6680000000001</c:v>
                </c:pt>
                <c:pt idx="174">
                  <c:v>-428.03800000000001</c:v>
                </c:pt>
                <c:pt idx="175">
                  <c:v>-907.81669999999997</c:v>
                </c:pt>
                <c:pt idx="176">
                  <c:v>1393.61562</c:v>
                </c:pt>
                <c:pt idx="177">
                  <c:v>2152.2850600000002</c:v>
                </c:pt>
                <c:pt idx="178">
                  <c:v>2092.4662499999999</c:v>
                </c:pt>
                <c:pt idx="179">
                  <c:v>4418.8112000000001</c:v>
                </c:pt>
                <c:pt idx="180">
                  <c:v>5156.7471999999998</c:v>
                </c:pt>
                <c:pt idx="181">
                  <c:v>1989.7155700000001</c:v>
                </c:pt>
                <c:pt idx="182">
                  <c:v>3325.4708999999998</c:v>
                </c:pt>
                <c:pt idx="183">
                  <c:v>6340.1104999999998</c:v>
                </c:pt>
                <c:pt idx="184">
                  <c:v>3144.9742000000001</c:v>
                </c:pt>
                <c:pt idx="185">
                  <c:v>2523.4440199999999</c:v>
                </c:pt>
                <c:pt idx="186">
                  <c:v>2664.2819100000002</c:v>
                </c:pt>
                <c:pt idx="187">
                  <c:v>3166.6352999999999</c:v>
                </c:pt>
                <c:pt idx="188">
                  <c:v>1900.8387600000001</c:v>
                </c:pt>
                <c:pt idx="189">
                  <c:v>1927.53394</c:v>
                </c:pt>
                <c:pt idx="190">
                  <c:v>3044.1028000000001</c:v>
                </c:pt>
                <c:pt idx="191">
                  <c:v>2306.1139699999999</c:v>
                </c:pt>
                <c:pt idx="192">
                  <c:v>2727.5886</c:v>
                </c:pt>
                <c:pt idx="193">
                  <c:v>3384.8265999999999</c:v>
                </c:pt>
                <c:pt idx="194">
                  <c:v>2588.8016899999998</c:v>
                </c:pt>
                <c:pt idx="195">
                  <c:v>1334.92301</c:v>
                </c:pt>
                <c:pt idx="196">
                  <c:v>1991.12796</c:v>
                </c:pt>
                <c:pt idx="197">
                  <c:v>2850.8532</c:v>
                </c:pt>
                <c:pt idx="198">
                  <c:v>-8104.6678000000002</c:v>
                </c:pt>
                <c:pt idx="199">
                  <c:v>1978.1986999999999</c:v>
                </c:pt>
                <c:pt idx="200">
                  <c:v>3003.5066999999999</c:v>
                </c:pt>
                <c:pt idx="201">
                  <c:v>-13020.904</c:v>
                </c:pt>
                <c:pt idx="202">
                  <c:v>2057.7295600000002</c:v>
                </c:pt>
                <c:pt idx="203">
                  <c:v>2094.7955999999999</c:v>
                </c:pt>
                <c:pt idx="204">
                  <c:v>1394.90798</c:v>
                </c:pt>
                <c:pt idx="205">
                  <c:v>-7983.1869999999999</c:v>
                </c:pt>
                <c:pt idx="206">
                  <c:v>3201.3449599999999</c:v>
                </c:pt>
                <c:pt idx="207">
                  <c:v>-22561.475999999999</c:v>
                </c:pt>
                <c:pt idx="208">
                  <c:v>-24080.1476</c:v>
                </c:pt>
                <c:pt idx="209">
                  <c:v>-10932.084500000001</c:v>
                </c:pt>
                <c:pt idx="210">
                  <c:v>-11873.6333</c:v>
                </c:pt>
                <c:pt idx="211">
                  <c:v>-8656.08</c:v>
                </c:pt>
                <c:pt idx="212">
                  <c:v>-7884.4928</c:v>
                </c:pt>
                <c:pt idx="213">
                  <c:v>-11714.0681</c:v>
                </c:pt>
                <c:pt idx="214">
                  <c:v>-24446.6427</c:v>
                </c:pt>
                <c:pt idx="215">
                  <c:v>-25094.744699999999</c:v>
                </c:pt>
                <c:pt idx="216">
                  <c:v>-12227.325800000001</c:v>
                </c:pt>
                <c:pt idx="217">
                  <c:v>-14539.2183</c:v>
                </c:pt>
                <c:pt idx="218">
                  <c:v>-10459.6994</c:v>
                </c:pt>
                <c:pt idx="219">
                  <c:v>3048.2669700000001</c:v>
                </c:pt>
                <c:pt idx="220">
                  <c:v>3905.3894799999998</c:v>
                </c:pt>
                <c:pt idx="221">
                  <c:v>-17088.199799999999</c:v>
                </c:pt>
                <c:pt idx="222">
                  <c:v>-15724.5988</c:v>
                </c:pt>
                <c:pt idx="223">
                  <c:v>-7464.6617999999999</c:v>
                </c:pt>
                <c:pt idx="224">
                  <c:v>-8787.1746000000003</c:v>
                </c:pt>
                <c:pt idx="225">
                  <c:v>-7112.9305000000004</c:v>
                </c:pt>
                <c:pt idx="226">
                  <c:v>-7416.0102999999999</c:v>
                </c:pt>
                <c:pt idx="227">
                  <c:v>-6778.6935000000003</c:v>
                </c:pt>
                <c:pt idx="228">
                  <c:v>-18237.540499999999</c:v>
                </c:pt>
                <c:pt idx="229">
                  <c:v>-21352.478599999999</c:v>
                </c:pt>
                <c:pt idx="230">
                  <c:v>-9689.1417999999994</c:v>
                </c:pt>
                <c:pt idx="231">
                  <c:v>-10308.3236</c:v>
                </c:pt>
                <c:pt idx="232">
                  <c:v>-6649.1180999999997</c:v>
                </c:pt>
                <c:pt idx="233">
                  <c:v>-3135.8431</c:v>
                </c:pt>
                <c:pt idx="234">
                  <c:v>-3031.5882000000001</c:v>
                </c:pt>
                <c:pt idx="235">
                  <c:v>-7227.2096000000001</c:v>
                </c:pt>
                <c:pt idx="236">
                  <c:v>-9616.5972999999994</c:v>
                </c:pt>
                <c:pt idx="237">
                  <c:v>-3955.3969000000002</c:v>
                </c:pt>
                <c:pt idx="238">
                  <c:v>-6889.3343000000004</c:v>
                </c:pt>
                <c:pt idx="239">
                  <c:v>-17036.011200000001</c:v>
                </c:pt>
                <c:pt idx="240">
                  <c:v>-29622.531299999999</c:v>
                </c:pt>
                <c:pt idx="241">
                  <c:v>-29102.396700000001</c:v>
                </c:pt>
                <c:pt idx="242">
                  <c:v>-66930.5916</c:v>
                </c:pt>
                <c:pt idx="243">
                  <c:v>-80692.179199999999</c:v>
                </c:pt>
                <c:pt idx="244">
                  <c:v>-40391.611100000002</c:v>
                </c:pt>
                <c:pt idx="245">
                  <c:v>-67897.355899999995</c:v>
                </c:pt>
                <c:pt idx="246">
                  <c:v>-54010.362300000001</c:v>
                </c:pt>
                <c:pt idx="247">
                  <c:v>-53112.743999999999</c:v>
                </c:pt>
                <c:pt idx="248">
                  <c:v>-35865.166499999999</c:v>
                </c:pt>
                <c:pt idx="249">
                  <c:v>-57487.689899999998</c:v>
                </c:pt>
                <c:pt idx="250">
                  <c:v>-63465.9476</c:v>
                </c:pt>
                <c:pt idx="251">
                  <c:v>-26934.624199999998</c:v>
                </c:pt>
                <c:pt idx="252">
                  <c:v>-28151.902099999999</c:v>
                </c:pt>
                <c:pt idx="253">
                  <c:v>2678.6851000000001</c:v>
                </c:pt>
                <c:pt idx="254">
                  <c:v>1664.86013</c:v>
                </c:pt>
                <c:pt idx="255">
                  <c:v>1385.74982</c:v>
                </c:pt>
                <c:pt idx="256">
                  <c:v>2678.2516999999998</c:v>
                </c:pt>
                <c:pt idx="257">
                  <c:v>3072.6251999999999</c:v>
                </c:pt>
                <c:pt idx="258">
                  <c:v>1487.3242499999999</c:v>
                </c:pt>
                <c:pt idx="259">
                  <c:v>2142.1395000000002</c:v>
                </c:pt>
                <c:pt idx="260">
                  <c:v>1450.7720999999999</c:v>
                </c:pt>
                <c:pt idx="261">
                  <c:v>1296.1154100000001</c:v>
                </c:pt>
                <c:pt idx="262">
                  <c:v>1145.0618400000001</c:v>
                </c:pt>
                <c:pt idx="263">
                  <c:v>1878.0445</c:v>
                </c:pt>
                <c:pt idx="264">
                  <c:v>2192.9263000000001</c:v>
                </c:pt>
                <c:pt idx="265">
                  <c:v>1086.6523400000001</c:v>
                </c:pt>
                <c:pt idx="266">
                  <c:v>1162.29222</c:v>
                </c:pt>
                <c:pt idx="267">
                  <c:v>1237.7474</c:v>
                </c:pt>
                <c:pt idx="268">
                  <c:v>-13645.7035</c:v>
                </c:pt>
                <c:pt idx="269">
                  <c:v>-24602.300200000001</c:v>
                </c:pt>
                <c:pt idx="270">
                  <c:v>-40516.934200000003</c:v>
                </c:pt>
                <c:pt idx="271">
                  <c:v>-43991.499799999998</c:v>
                </c:pt>
                <c:pt idx="272">
                  <c:v>-20590.054400000001</c:v>
                </c:pt>
                <c:pt idx="273">
                  <c:v>-19595.8583</c:v>
                </c:pt>
                <c:pt idx="274">
                  <c:v>-26798.458600000002</c:v>
                </c:pt>
                <c:pt idx="275">
                  <c:v>-44868.288</c:v>
                </c:pt>
                <c:pt idx="276">
                  <c:v>-35564.370300000002</c:v>
                </c:pt>
                <c:pt idx="277">
                  <c:v>-39245.840600000003</c:v>
                </c:pt>
                <c:pt idx="278">
                  <c:v>-49645.471899999997</c:v>
                </c:pt>
                <c:pt idx="279">
                  <c:v>-21224.5373</c:v>
                </c:pt>
                <c:pt idx="280">
                  <c:v>-28530.903600000001</c:v>
                </c:pt>
                <c:pt idx="281">
                  <c:v>3859.8417300000001</c:v>
                </c:pt>
                <c:pt idx="282">
                  <c:v>3367.1531599999998</c:v>
                </c:pt>
                <c:pt idx="283">
                  <c:v>5215.3719199999996</c:v>
                </c:pt>
                <c:pt idx="284">
                  <c:v>9083.8505999999998</c:v>
                </c:pt>
                <c:pt idx="285">
                  <c:v>6845.9229999999998</c:v>
                </c:pt>
                <c:pt idx="286">
                  <c:v>3045.2207199999998</c:v>
                </c:pt>
                <c:pt idx="287">
                  <c:v>4407.4261900000001</c:v>
                </c:pt>
                <c:pt idx="288">
                  <c:v>3256.5604899999998</c:v>
                </c:pt>
                <c:pt idx="289">
                  <c:v>6077.9237000000003</c:v>
                </c:pt>
                <c:pt idx="290">
                  <c:v>4141.9221399999997</c:v>
                </c:pt>
                <c:pt idx="291">
                  <c:v>4108.07</c:v>
                </c:pt>
                <c:pt idx="292">
                  <c:v>5005.9697999999999</c:v>
                </c:pt>
                <c:pt idx="293">
                  <c:v>2781.1642999999999</c:v>
                </c:pt>
                <c:pt idx="294">
                  <c:v>2853.1031200000002</c:v>
                </c:pt>
                <c:pt idx="295">
                  <c:v>2971.5356000000002</c:v>
                </c:pt>
                <c:pt idx="296">
                  <c:v>2563.8769400000001</c:v>
                </c:pt>
                <c:pt idx="297">
                  <c:v>2712.3021699999999</c:v>
                </c:pt>
                <c:pt idx="298">
                  <c:v>7013.5096000000003</c:v>
                </c:pt>
                <c:pt idx="299">
                  <c:v>8592.0121999999992</c:v>
                </c:pt>
                <c:pt idx="300">
                  <c:v>3781.4938999999999</c:v>
                </c:pt>
                <c:pt idx="301">
                  <c:v>4533.3311000000003</c:v>
                </c:pt>
                <c:pt idx="302">
                  <c:v>2460.50531</c:v>
                </c:pt>
                <c:pt idx="303">
                  <c:v>1879.33483</c:v>
                </c:pt>
                <c:pt idx="304">
                  <c:v>1411.39472</c:v>
                </c:pt>
                <c:pt idx="305">
                  <c:v>3332.6783</c:v>
                </c:pt>
                <c:pt idx="306">
                  <c:v>4814.3010000000004</c:v>
                </c:pt>
                <c:pt idx="307">
                  <c:v>2829.8444</c:v>
                </c:pt>
                <c:pt idx="308">
                  <c:v>4087.6835999999998</c:v>
                </c:pt>
                <c:pt idx="309">
                  <c:v>8295.2396000000008</c:v>
                </c:pt>
                <c:pt idx="310">
                  <c:v>4884.0887700000003</c:v>
                </c:pt>
                <c:pt idx="311">
                  <c:v>2381.3719900000001</c:v>
                </c:pt>
                <c:pt idx="312">
                  <c:v>3628.6006000000002</c:v>
                </c:pt>
                <c:pt idx="313">
                  <c:v>4026.4778000000001</c:v>
                </c:pt>
                <c:pt idx="314">
                  <c:v>2121.2823899999999</c:v>
                </c:pt>
                <c:pt idx="315">
                  <c:v>2135.6858299999999</c:v>
                </c:pt>
                <c:pt idx="316">
                  <c:v>1306.4999600000001</c:v>
                </c:pt>
                <c:pt idx="317">
                  <c:v>1146.9235799999999</c:v>
                </c:pt>
                <c:pt idx="318">
                  <c:v>1035.90353</c:v>
                </c:pt>
                <c:pt idx="319">
                  <c:v>2813.2703999999999</c:v>
                </c:pt>
                <c:pt idx="320">
                  <c:v>3787.2329</c:v>
                </c:pt>
                <c:pt idx="321">
                  <c:v>1965.62661</c:v>
                </c:pt>
                <c:pt idx="322">
                  <c:v>1894.5449699999999</c:v>
                </c:pt>
                <c:pt idx="323">
                  <c:v>1473.4376600000001</c:v>
                </c:pt>
                <c:pt idx="324">
                  <c:v>1119.5492999999999</c:v>
                </c:pt>
                <c:pt idx="325">
                  <c:v>1002.73874</c:v>
                </c:pt>
                <c:pt idx="326">
                  <c:v>6781.4239600000001</c:v>
                </c:pt>
                <c:pt idx="327">
                  <c:v>6318.8942800000004</c:v>
                </c:pt>
                <c:pt idx="328">
                  <c:v>4326.6468500000001</c:v>
                </c:pt>
                <c:pt idx="329">
                  <c:v>3354.28215</c:v>
                </c:pt>
                <c:pt idx="330">
                  <c:v>4856.4515300000003</c:v>
                </c:pt>
                <c:pt idx="331">
                  <c:v>4316.5821699999997</c:v>
                </c:pt>
                <c:pt idx="332">
                  <c:v>5056.9691300000004</c:v>
                </c:pt>
                <c:pt idx="333">
                  <c:v>6165.6289100000004</c:v>
                </c:pt>
                <c:pt idx="334">
                  <c:v>8441.3818699999993</c:v>
                </c:pt>
                <c:pt idx="335">
                  <c:v>7859.9431000000004</c:v>
                </c:pt>
                <c:pt idx="336">
                  <c:v>7843.2729300000001</c:v>
                </c:pt>
                <c:pt idx="337">
                  <c:v>2686.0965700000002</c:v>
                </c:pt>
                <c:pt idx="338">
                  <c:v>1935.4389799999999</c:v>
                </c:pt>
                <c:pt idx="339">
                  <c:v>493.59314000000001</c:v>
                </c:pt>
                <c:pt idx="340">
                  <c:v>264.88672000000003</c:v>
                </c:pt>
                <c:pt idx="341">
                  <c:v>-4628.7178999999996</c:v>
                </c:pt>
                <c:pt idx="342">
                  <c:v>-7228.3617999999997</c:v>
                </c:pt>
                <c:pt idx="343">
                  <c:v>-960.13770999999997</c:v>
                </c:pt>
                <c:pt idx="344">
                  <c:v>-1588.8122599999999</c:v>
                </c:pt>
                <c:pt idx="345">
                  <c:v>-7503.7092000000002</c:v>
                </c:pt>
                <c:pt idx="346">
                  <c:v>-13089.6366</c:v>
                </c:pt>
                <c:pt idx="347">
                  <c:v>-22144.013900000002</c:v>
                </c:pt>
                <c:pt idx="348">
                  <c:v>-33213.689100000003</c:v>
                </c:pt>
                <c:pt idx="349">
                  <c:v>-14827.213</c:v>
                </c:pt>
                <c:pt idx="350">
                  <c:v>-22243.009600000001</c:v>
                </c:pt>
                <c:pt idx="351">
                  <c:v>-13533.2034</c:v>
                </c:pt>
                <c:pt idx="352">
                  <c:v>-12226.5236</c:v>
                </c:pt>
                <c:pt idx="353">
                  <c:v>-19076.625700000001</c:v>
                </c:pt>
                <c:pt idx="354">
                  <c:v>-25173.183499999999</c:v>
                </c:pt>
                <c:pt idx="355">
                  <c:v>-30211.230100000001</c:v>
                </c:pt>
                <c:pt idx="356">
                  <c:v>-16811.101500000001</c:v>
                </c:pt>
                <c:pt idx="357">
                  <c:v>-5623.8275999999996</c:v>
                </c:pt>
                <c:pt idx="358">
                  <c:v>-10232.407499999999</c:v>
                </c:pt>
                <c:pt idx="359">
                  <c:v>-9678.7693999999992</c:v>
                </c:pt>
                <c:pt idx="360">
                  <c:v>-2839.2546000000002</c:v>
                </c:pt>
                <c:pt idx="361">
                  <c:v>-925.40265999999997</c:v>
                </c:pt>
                <c:pt idx="362">
                  <c:v>-2221.4272000000001</c:v>
                </c:pt>
                <c:pt idx="363">
                  <c:v>-1431.3807099999999</c:v>
                </c:pt>
                <c:pt idx="364">
                  <c:v>-2696.1134999999999</c:v>
                </c:pt>
                <c:pt idx="365">
                  <c:v>-19334.2605</c:v>
                </c:pt>
                <c:pt idx="366">
                  <c:v>-32958.0363</c:v>
                </c:pt>
                <c:pt idx="367">
                  <c:v>-10009.0121</c:v>
                </c:pt>
                <c:pt idx="368">
                  <c:v>-23918.007699999998</c:v>
                </c:pt>
                <c:pt idx="369">
                  <c:v>-21921.437000000002</c:v>
                </c:pt>
                <c:pt idx="370">
                  <c:v>-16032.636</c:v>
                </c:pt>
                <c:pt idx="371">
                  <c:v>-19544.396000000001</c:v>
                </c:pt>
                <c:pt idx="372">
                  <c:v>-15794.7552</c:v>
                </c:pt>
                <c:pt idx="373">
                  <c:v>-1552.3498099999999</c:v>
                </c:pt>
                <c:pt idx="374">
                  <c:v>-1573.3161500000001</c:v>
                </c:pt>
                <c:pt idx="375">
                  <c:v>-2584.7545</c:v>
                </c:pt>
                <c:pt idx="376">
                  <c:v>-2585.2298999999998</c:v>
                </c:pt>
                <c:pt idx="377">
                  <c:v>-1453.9961499999999</c:v>
                </c:pt>
                <c:pt idx="378">
                  <c:v>-1729.24334</c:v>
                </c:pt>
                <c:pt idx="379">
                  <c:v>-1326.4499499999999</c:v>
                </c:pt>
                <c:pt idx="380">
                  <c:v>-1149.97</c:v>
                </c:pt>
                <c:pt idx="381">
                  <c:v>-1256.99135</c:v>
                </c:pt>
                <c:pt idx="382">
                  <c:v>-2586.9297000000001</c:v>
                </c:pt>
                <c:pt idx="383">
                  <c:v>-2922.9472000000001</c:v>
                </c:pt>
                <c:pt idx="384">
                  <c:v>-1259.6451</c:v>
                </c:pt>
                <c:pt idx="385">
                  <c:v>-966.80795000000001</c:v>
                </c:pt>
                <c:pt idx="386">
                  <c:v>-1307.49819</c:v>
                </c:pt>
                <c:pt idx="387">
                  <c:v>-1348.1097299999999</c:v>
                </c:pt>
                <c:pt idx="388">
                  <c:v>-1401.1607200000001</c:v>
                </c:pt>
                <c:pt idx="389">
                  <c:v>-3360.9002999999998</c:v>
                </c:pt>
                <c:pt idx="390">
                  <c:v>-3360.3128000000002</c:v>
                </c:pt>
                <c:pt idx="391">
                  <c:v>-1702.7661800000001</c:v>
                </c:pt>
                <c:pt idx="392">
                  <c:v>-1977.68471</c:v>
                </c:pt>
                <c:pt idx="393">
                  <c:v>-1621.52207</c:v>
                </c:pt>
                <c:pt idx="394">
                  <c:v>-1296.4643799999999</c:v>
                </c:pt>
                <c:pt idx="395">
                  <c:v>-1221.21695</c:v>
                </c:pt>
                <c:pt idx="396">
                  <c:v>-2681.3229999999999</c:v>
                </c:pt>
                <c:pt idx="397">
                  <c:v>-3621.1244000000002</c:v>
                </c:pt>
                <c:pt idx="398">
                  <c:v>-3182.5275000000001</c:v>
                </c:pt>
                <c:pt idx="399">
                  <c:v>-2411.38</c:v>
                </c:pt>
                <c:pt idx="400">
                  <c:v>-1562.5208</c:v>
                </c:pt>
                <c:pt idx="401">
                  <c:v>-718.28625</c:v>
                </c:pt>
                <c:pt idx="402">
                  <c:v>-195.96665999999999</c:v>
                </c:pt>
                <c:pt idx="403">
                  <c:v>-35.294530000000002</c:v>
                </c:pt>
                <c:pt idx="404">
                  <c:v>255.7371</c:v>
                </c:pt>
                <c:pt idx="405">
                  <c:v>-4.5730300000000002</c:v>
                </c:pt>
                <c:pt idx="406">
                  <c:v>810.61050999999998</c:v>
                </c:pt>
                <c:pt idx="407">
                  <c:v>-9855.4331000000002</c:v>
                </c:pt>
                <c:pt idx="408">
                  <c:v>-11499.7243</c:v>
                </c:pt>
                <c:pt idx="409">
                  <c:v>-9236.2160000000003</c:v>
                </c:pt>
                <c:pt idx="410">
                  <c:v>-23849.651900000001</c:v>
                </c:pt>
                <c:pt idx="411">
                  <c:v>-27538.145100000002</c:v>
                </c:pt>
                <c:pt idx="412">
                  <c:v>-13204.1428</c:v>
                </c:pt>
                <c:pt idx="413">
                  <c:v>-14217.010700000001</c:v>
                </c:pt>
                <c:pt idx="414">
                  <c:v>-8761.6067000000003</c:v>
                </c:pt>
                <c:pt idx="415">
                  <c:v>-9674.6142999999993</c:v>
                </c:pt>
                <c:pt idx="416">
                  <c:v>-8495.5697</c:v>
                </c:pt>
                <c:pt idx="417">
                  <c:v>-17168.619200000001</c:v>
                </c:pt>
                <c:pt idx="418">
                  <c:v>-15648.1828</c:v>
                </c:pt>
                <c:pt idx="419">
                  <c:v>-7967.4344000000001</c:v>
                </c:pt>
                <c:pt idx="420">
                  <c:v>972.34754999999996</c:v>
                </c:pt>
                <c:pt idx="421">
                  <c:v>-5393.1667299999999</c:v>
                </c:pt>
                <c:pt idx="422">
                  <c:v>-11068.1666</c:v>
                </c:pt>
                <c:pt idx="423">
                  <c:v>-9013.3035999999993</c:v>
                </c:pt>
                <c:pt idx="424">
                  <c:v>-17456.6613</c:v>
                </c:pt>
                <c:pt idx="425">
                  <c:v>-24131.871999999999</c:v>
                </c:pt>
                <c:pt idx="426">
                  <c:v>-19867.707699999999</c:v>
                </c:pt>
                <c:pt idx="427">
                  <c:v>-18004.230299999999</c:v>
                </c:pt>
                <c:pt idx="428">
                  <c:v>-19381.267</c:v>
                </c:pt>
                <c:pt idx="429">
                  <c:v>-20614.162499999999</c:v>
                </c:pt>
                <c:pt idx="430">
                  <c:v>-11602.172</c:v>
                </c:pt>
                <c:pt idx="431">
                  <c:v>-22125.165000000001</c:v>
                </c:pt>
                <c:pt idx="432">
                  <c:v>-25322.2</c:v>
                </c:pt>
                <c:pt idx="433">
                  <c:v>711.98339999999996</c:v>
                </c:pt>
                <c:pt idx="434">
                  <c:v>800.12249999999995</c:v>
                </c:pt>
                <c:pt idx="435">
                  <c:v>425.92651999999998</c:v>
                </c:pt>
                <c:pt idx="436">
                  <c:v>425.70274999999998</c:v>
                </c:pt>
                <c:pt idx="437">
                  <c:v>326.81076000000002</c:v>
                </c:pt>
                <c:pt idx="438">
                  <c:v>765.69749999999999</c:v>
                </c:pt>
                <c:pt idx="439">
                  <c:v>1017.7203</c:v>
                </c:pt>
                <c:pt idx="440">
                  <c:v>349.49173000000002</c:v>
                </c:pt>
                <c:pt idx="441">
                  <c:v>513.99873000000002</c:v>
                </c:pt>
                <c:pt idx="442">
                  <c:v>360.68004999999999</c:v>
                </c:pt>
                <c:pt idx="443">
                  <c:v>286.92387000000002</c:v>
                </c:pt>
                <c:pt idx="444">
                  <c:v>231.96077</c:v>
                </c:pt>
                <c:pt idx="445">
                  <c:v>427.73081000000002</c:v>
                </c:pt>
                <c:pt idx="446">
                  <c:v>531.59709999999995</c:v>
                </c:pt>
                <c:pt idx="447">
                  <c:v>197.98992999999999</c:v>
                </c:pt>
                <c:pt idx="448">
                  <c:v>210.13785999999999</c:v>
                </c:pt>
                <c:pt idx="449">
                  <c:v>-11314.444799999999</c:v>
                </c:pt>
                <c:pt idx="450">
                  <c:v>-22975.998299999999</c:v>
                </c:pt>
                <c:pt idx="451">
                  <c:v>-21176.6783</c:v>
                </c:pt>
                <c:pt idx="452">
                  <c:v>-32273.300299999999</c:v>
                </c:pt>
                <c:pt idx="453">
                  <c:v>-41877.905899999998</c:v>
                </c:pt>
                <c:pt idx="454">
                  <c:v>-20256.919000000002</c:v>
                </c:pt>
                <c:pt idx="455">
                  <c:v>-19615.888599999998</c:v>
                </c:pt>
                <c:pt idx="456">
                  <c:v>-31454.002700000001</c:v>
                </c:pt>
                <c:pt idx="457">
                  <c:v>-43589.491900000001</c:v>
                </c:pt>
                <c:pt idx="458">
                  <c:v>-62490.002899999999</c:v>
                </c:pt>
                <c:pt idx="459">
                  <c:v>-43870.603799999997</c:v>
                </c:pt>
                <c:pt idx="460">
                  <c:v>-34570.689400000003</c:v>
                </c:pt>
                <c:pt idx="461">
                  <c:v>-11757.7217</c:v>
                </c:pt>
                <c:pt idx="462">
                  <c:v>-15938.973900000001</c:v>
                </c:pt>
                <c:pt idx="463">
                  <c:v>-1575.9465</c:v>
                </c:pt>
                <c:pt idx="464">
                  <c:v>338.54270000000002</c:v>
                </c:pt>
                <c:pt idx="465">
                  <c:v>263.08676000000003</c:v>
                </c:pt>
                <c:pt idx="466">
                  <c:v>413.1035</c:v>
                </c:pt>
                <c:pt idx="467">
                  <c:v>464.0317</c:v>
                </c:pt>
                <c:pt idx="468">
                  <c:v>299.22694000000001</c:v>
                </c:pt>
                <c:pt idx="469">
                  <c:v>437.07826</c:v>
                </c:pt>
                <c:pt idx="470">
                  <c:v>835.82748000000004</c:v>
                </c:pt>
                <c:pt idx="471">
                  <c:v>1308.5353399999999</c:v>
                </c:pt>
                <c:pt idx="472">
                  <c:v>1172.21606</c:v>
                </c:pt>
                <c:pt idx="473">
                  <c:v>2502.9695000000002</c:v>
                </c:pt>
                <c:pt idx="474">
                  <c:v>3297.6905000000002</c:v>
                </c:pt>
                <c:pt idx="475">
                  <c:v>1573.35537</c:v>
                </c:pt>
                <c:pt idx="476">
                  <c:v>1526.5312100000001</c:v>
                </c:pt>
                <c:pt idx="477">
                  <c:v>1702.1742300000001</c:v>
                </c:pt>
                <c:pt idx="478">
                  <c:v>-7526.1931000000004</c:v>
                </c:pt>
                <c:pt idx="479">
                  <c:v>1864.2840200000001</c:v>
                </c:pt>
                <c:pt idx="480">
                  <c:v>-18803.587500000001</c:v>
                </c:pt>
                <c:pt idx="481">
                  <c:v>-38423.694900000002</c:v>
                </c:pt>
                <c:pt idx="482">
                  <c:v>-10594.938200000001</c:v>
                </c:pt>
                <c:pt idx="483">
                  <c:v>-10025.437099999999</c:v>
                </c:pt>
                <c:pt idx="484">
                  <c:v>-10243.4576</c:v>
                </c:pt>
                <c:pt idx="485">
                  <c:v>-10498.476199999999</c:v>
                </c:pt>
                <c:pt idx="486">
                  <c:v>-20769.135600000001</c:v>
                </c:pt>
                <c:pt idx="487">
                  <c:v>-26503.522499999999</c:v>
                </c:pt>
                <c:pt idx="488">
                  <c:v>-35185.7981</c:v>
                </c:pt>
                <c:pt idx="489">
                  <c:v>-13738.4377</c:v>
                </c:pt>
                <c:pt idx="490">
                  <c:v>-16433.328000000001</c:v>
                </c:pt>
                <c:pt idx="491">
                  <c:v>-11777.968199999999</c:v>
                </c:pt>
                <c:pt idx="492">
                  <c:v>-17265.664400000001</c:v>
                </c:pt>
                <c:pt idx="493">
                  <c:v>1428.8853999999999</c:v>
                </c:pt>
                <c:pt idx="494">
                  <c:v>-24975.841899999999</c:v>
                </c:pt>
                <c:pt idx="495">
                  <c:v>-29855.0167</c:v>
                </c:pt>
                <c:pt idx="496">
                  <c:v>-12707.0515</c:v>
                </c:pt>
                <c:pt idx="497">
                  <c:v>-15233.5157</c:v>
                </c:pt>
                <c:pt idx="498">
                  <c:v>-14857.022800000001</c:v>
                </c:pt>
                <c:pt idx="499">
                  <c:v>-12818.445299999999</c:v>
                </c:pt>
                <c:pt idx="500">
                  <c:v>-11441.605600000001</c:v>
                </c:pt>
                <c:pt idx="501">
                  <c:v>-29219.855100000001</c:v>
                </c:pt>
                <c:pt idx="502">
                  <c:v>-31869.540199999999</c:v>
                </c:pt>
                <c:pt idx="503">
                  <c:v>-13651.9048</c:v>
                </c:pt>
                <c:pt idx="504">
                  <c:v>-15090.0226</c:v>
                </c:pt>
                <c:pt idx="505">
                  <c:v>-9905.18</c:v>
                </c:pt>
                <c:pt idx="506">
                  <c:v>-12391.896699999999</c:v>
                </c:pt>
                <c:pt idx="507">
                  <c:v>2841.1101800000001</c:v>
                </c:pt>
                <c:pt idx="508">
                  <c:v>-24666.5</c:v>
                </c:pt>
                <c:pt idx="509">
                  <c:v>-32220.868699999999</c:v>
                </c:pt>
                <c:pt idx="510">
                  <c:v>-12877.8755</c:v>
                </c:pt>
                <c:pt idx="511">
                  <c:v>-19739.282599999999</c:v>
                </c:pt>
                <c:pt idx="512">
                  <c:v>-15333.840399999999</c:v>
                </c:pt>
                <c:pt idx="513">
                  <c:v>-18696.855800000001</c:v>
                </c:pt>
                <c:pt idx="514">
                  <c:v>-16737.4041</c:v>
                </c:pt>
                <c:pt idx="515">
                  <c:v>-36104.394899999999</c:v>
                </c:pt>
                <c:pt idx="516">
                  <c:v>-42114.718800000002</c:v>
                </c:pt>
                <c:pt idx="517">
                  <c:v>-20191.294399999999</c:v>
                </c:pt>
                <c:pt idx="518">
                  <c:v>-34061.3289</c:v>
                </c:pt>
                <c:pt idx="519">
                  <c:v>-25849.9293</c:v>
                </c:pt>
                <c:pt idx="520">
                  <c:v>-20656.277699999999</c:v>
                </c:pt>
                <c:pt idx="521">
                  <c:v>-15282.0111</c:v>
                </c:pt>
                <c:pt idx="522">
                  <c:v>-22476.778300000002</c:v>
                </c:pt>
                <c:pt idx="523">
                  <c:v>-26681.712</c:v>
                </c:pt>
                <c:pt idx="524">
                  <c:v>-13745.6762</c:v>
                </c:pt>
                <c:pt idx="525">
                  <c:v>3644.4641000000001</c:v>
                </c:pt>
                <c:pt idx="526">
                  <c:v>2744.1297800000002</c:v>
                </c:pt>
                <c:pt idx="527">
                  <c:v>2530.19344</c:v>
                </c:pt>
                <c:pt idx="528">
                  <c:v>2449.18147</c:v>
                </c:pt>
                <c:pt idx="529">
                  <c:v>5733.6355999999996</c:v>
                </c:pt>
                <c:pt idx="530">
                  <c:v>6762.1536999999998</c:v>
                </c:pt>
                <c:pt idx="531">
                  <c:v>3119.7222000000002</c:v>
                </c:pt>
                <c:pt idx="532">
                  <c:v>5538.7025999999996</c:v>
                </c:pt>
                <c:pt idx="533">
                  <c:v>3667.1932200000001</c:v>
                </c:pt>
                <c:pt idx="534">
                  <c:v>3433.3975999999998</c:v>
                </c:pt>
                <c:pt idx="535">
                  <c:v>3072.81387</c:v>
                </c:pt>
                <c:pt idx="536">
                  <c:v>5895.6319999999996</c:v>
                </c:pt>
                <c:pt idx="537">
                  <c:v>7016.3690999999999</c:v>
                </c:pt>
                <c:pt idx="538">
                  <c:v>3730.4358099999999</c:v>
                </c:pt>
                <c:pt idx="539">
                  <c:v>3556.8438000000001</c:v>
                </c:pt>
                <c:pt idx="540">
                  <c:v>2786.68496</c:v>
                </c:pt>
                <c:pt idx="541">
                  <c:v>-6815.0415000000003</c:v>
                </c:pt>
                <c:pt idx="542">
                  <c:v>-11521.913399999999</c:v>
                </c:pt>
                <c:pt idx="543">
                  <c:v>-19661.897700000001</c:v>
                </c:pt>
                <c:pt idx="544">
                  <c:v>-22772.214800000002</c:v>
                </c:pt>
                <c:pt idx="545">
                  <c:v>-11446.6176</c:v>
                </c:pt>
                <c:pt idx="546">
                  <c:v>-10313.349099999999</c:v>
                </c:pt>
                <c:pt idx="547">
                  <c:v>-13213.8513</c:v>
                </c:pt>
                <c:pt idx="548">
                  <c:v>-19016.933400000002</c:v>
                </c:pt>
                <c:pt idx="549">
                  <c:v>-15580.3107</c:v>
                </c:pt>
                <c:pt idx="550">
                  <c:v>-16182.513999999999</c:v>
                </c:pt>
                <c:pt idx="551">
                  <c:v>-18659.577700000002</c:v>
                </c:pt>
                <c:pt idx="552">
                  <c:v>-9095.5807999999997</c:v>
                </c:pt>
                <c:pt idx="553">
                  <c:v>-10201.227500000001</c:v>
                </c:pt>
                <c:pt idx="554">
                  <c:v>-8045.8326999999999</c:v>
                </c:pt>
                <c:pt idx="555">
                  <c:v>-162.45363</c:v>
                </c:pt>
                <c:pt idx="556">
                  <c:v>-1097.8782900000001</c:v>
                </c:pt>
                <c:pt idx="557">
                  <c:v>-1901.4354000000001</c:v>
                </c:pt>
                <c:pt idx="558">
                  <c:v>-1546.3811000000001</c:v>
                </c:pt>
                <c:pt idx="559">
                  <c:v>-1295.3598199999999</c:v>
                </c:pt>
                <c:pt idx="560">
                  <c:v>-1358.7280699999999</c:v>
                </c:pt>
                <c:pt idx="561">
                  <c:v>-1268.8876700000001</c:v>
                </c:pt>
                <c:pt idx="562">
                  <c:v>-1403.82989</c:v>
                </c:pt>
                <c:pt idx="563">
                  <c:v>-1850.0634399999999</c:v>
                </c:pt>
                <c:pt idx="564">
                  <c:v>-3465.3899000000001</c:v>
                </c:pt>
                <c:pt idx="565">
                  <c:v>-3052.1527999999998</c:v>
                </c:pt>
                <c:pt idx="566">
                  <c:v>-1909.8848</c:v>
                </c:pt>
                <c:pt idx="567">
                  <c:v>-1435.8674799999999</c:v>
                </c:pt>
                <c:pt idx="568">
                  <c:v>-1878.7440999999999</c:v>
                </c:pt>
                <c:pt idx="569">
                  <c:v>-1163.9386199999999</c:v>
                </c:pt>
                <c:pt idx="570">
                  <c:v>-2523.9241400000001</c:v>
                </c:pt>
                <c:pt idx="571">
                  <c:v>-4738.6336000000001</c:v>
                </c:pt>
                <c:pt idx="572">
                  <c:v>-4912.4502000000002</c:v>
                </c:pt>
                <c:pt idx="573">
                  <c:v>-3374.1781000000001</c:v>
                </c:pt>
                <c:pt idx="574">
                  <c:v>-3399.9327400000002</c:v>
                </c:pt>
                <c:pt idx="575">
                  <c:v>-2117.2915800000001</c:v>
                </c:pt>
                <c:pt idx="576">
                  <c:v>-2082.8575300000002</c:v>
                </c:pt>
                <c:pt idx="577">
                  <c:v>-1930.6688799999999</c:v>
                </c:pt>
                <c:pt idx="578">
                  <c:v>-4843.2624999999998</c:v>
                </c:pt>
                <c:pt idx="579">
                  <c:v>-5393.0694000000003</c:v>
                </c:pt>
                <c:pt idx="580">
                  <c:v>-2674.3229900000001</c:v>
                </c:pt>
                <c:pt idx="581">
                  <c:v>-1972.5489600000001</c:v>
                </c:pt>
                <c:pt idx="582">
                  <c:v>-2744.86366</c:v>
                </c:pt>
                <c:pt idx="583">
                  <c:v>-2540.86213</c:v>
                </c:pt>
                <c:pt idx="584">
                  <c:v>-2623.7351399999998</c:v>
                </c:pt>
                <c:pt idx="585">
                  <c:v>-3380.8852999999999</c:v>
                </c:pt>
                <c:pt idx="586">
                  <c:v>-3853.4324999999999</c:v>
                </c:pt>
                <c:pt idx="587">
                  <c:v>-2474.69173</c:v>
                </c:pt>
                <c:pt idx="588">
                  <c:v>-2697.6478299999999</c:v>
                </c:pt>
                <c:pt idx="589">
                  <c:v>-2351.3442300000002</c:v>
                </c:pt>
                <c:pt idx="590">
                  <c:v>-2150.8663999999999</c:v>
                </c:pt>
                <c:pt idx="591">
                  <c:v>-1951.0093099999999</c:v>
                </c:pt>
                <c:pt idx="592">
                  <c:v>-4104.7973300000003</c:v>
                </c:pt>
                <c:pt idx="593">
                  <c:v>-5216.3471</c:v>
                </c:pt>
                <c:pt idx="594">
                  <c:v>-3533.1118700000002</c:v>
                </c:pt>
                <c:pt idx="595">
                  <c:v>-3111.1796899999999</c:v>
                </c:pt>
                <c:pt idx="596">
                  <c:v>-1675.99524</c:v>
                </c:pt>
                <c:pt idx="597">
                  <c:v>-869.90278000000001</c:v>
                </c:pt>
                <c:pt idx="598">
                  <c:v>-652.21689000000003</c:v>
                </c:pt>
                <c:pt idx="599">
                  <c:v>-2000.67329</c:v>
                </c:pt>
                <c:pt idx="600">
                  <c:v>-2481.7957000000001</c:v>
                </c:pt>
                <c:pt idx="601">
                  <c:v>-574.11712</c:v>
                </c:pt>
                <c:pt idx="602">
                  <c:v>-342.69749000000002</c:v>
                </c:pt>
                <c:pt idx="603">
                  <c:v>-29292.3685</c:v>
                </c:pt>
                <c:pt idx="604">
                  <c:v>-31633.467499999999</c:v>
                </c:pt>
                <c:pt idx="605">
                  <c:v>-24113.580099999999</c:v>
                </c:pt>
                <c:pt idx="606">
                  <c:v>-39144.182200000003</c:v>
                </c:pt>
                <c:pt idx="607">
                  <c:v>-43390.183900000004</c:v>
                </c:pt>
                <c:pt idx="608">
                  <c:v>-17902.509600000001</c:v>
                </c:pt>
                <c:pt idx="609">
                  <c:v>-29410.5209</c:v>
                </c:pt>
                <c:pt idx="610">
                  <c:v>-33294.825900000003</c:v>
                </c:pt>
                <c:pt idx="611">
                  <c:v>-28039.918099999999</c:v>
                </c:pt>
                <c:pt idx="612">
                  <c:v>-21792.778900000001</c:v>
                </c:pt>
                <c:pt idx="613">
                  <c:v>-25919.453099999999</c:v>
                </c:pt>
                <c:pt idx="614">
                  <c:v>-27711.5697</c:v>
                </c:pt>
                <c:pt idx="615">
                  <c:v>-11928.2382</c:v>
                </c:pt>
                <c:pt idx="616">
                  <c:v>-13586.429400000001</c:v>
                </c:pt>
                <c:pt idx="617">
                  <c:v>3647.2997599999999</c:v>
                </c:pt>
                <c:pt idx="618">
                  <c:v>3802.5747299999998</c:v>
                </c:pt>
                <c:pt idx="619">
                  <c:v>3090.24442</c:v>
                </c:pt>
                <c:pt idx="620">
                  <c:v>4380.1813199999997</c:v>
                </c:pt>
                <c:pt idx="621">
                  <c:v>3040.8599399999998</c:v>
                </c:pt>
                <c:pt idx="622">
                  <c:v>1716.1082699999999</c:v>
                </c:pt>
                <c:pt idx="623">
                  <c:v>2504.1761799999999</c:v>
                </c:pt>
                <c:pt idx="624">
                  <c:v>2400.8720699999999</c:v>
                </c:pt>
                <c:pt idx="625">
                  <c:v>1589.2551599999999</c:v>
                </c:pt>
                <c:pt idx="626">
                  <c:v>1666.98748</c:v>
                </c:pt>
                <c:pt idx="627">
                  <c:v>3622.6637900000001</c:v>
                </c:pt>
                <c:pt idx="628">
                  <c:v>3784.98999</c:v>
                </c:pt>
                <c:pt idx="629">
                  <c:v>2226.4768899999999</c:v>
                </c:pt>
                <c:pt idx="630">
                  <c:v>2818.0077700000002</c:v>
                </c:pt>
                <c:pt idx="631">
                  <c:v>2792.56612</c:v>
                </c:pt>
                <c:pt idx="632">
                  <c:v>-13401.080599999999</c:v>
                </c:pt>
                <c:pt idx="633">
                  <c:v>-17668.0504</c:v>
                </c:pt>
                <c:pt idx="634">
                  <c:v>-45503.115299999998</c:v>
                </c:pt>
                <c:pt idx="635">
                  <c:v>-46306.947</c:v>
                </c:pt>
                <c:pt idx="636">
                  <c:v>-22114.1073</c:v>
                </c:pt>
                <c:pt idx="637">
                  <c:v>-25678.6005</c:v>
                </c:pt>
                <c:pt idx="638">
                  <c:v>-19846.885200000001</c:v>
                </c:pt>
                <c:pt idx="639">
                  <c:v>-44886.100599999998</c:v>
                </c:pt>
                <c:pt idx="640">
                  <c:v>-56973.471299999997</c:v>
                </c:pt>
                <c:pt idx="641">
                  <c:v>-54755.7909</c:v>
                </c:pt>
                <c:pt idx="642">
                  <c:v>-64449.3298</c:v>
                </c:pt>
                <c:pt idx="643">
                  <c:v>-29457.702300000001</c:v>
                </c:pt>
                <c:pt idx="644">
                  <c:v>-42340.275999999998</c:v>
                </c:pt>
                <c:pt idx="645">
                  <c:v>-31672.734100000001</c:v>
                </c:pt>
                <c:pt idx="646">
                  <c:v>2025.5398</c:v>
                </c:pt>
                <c:pt idx="647">
                  <c:v>1873.0680500000001</c:v>
                </c:pt>
                <c:pt idx="648">
                  <c:v>3965.8899000000001</c:v>
                </c:pt>
                <c:pt idx="649">
                  <c:v>3751.3247000000001</c:v>
                </c:pt>
                <c:pt idx="650">
                  <c:v>1795.82584</c:v>
                </c:pt>
                <c:pt idx="651">
                  <c:v>1816.1283599999999</c:v>
                </c:pt>
                <c:pt idx="652">
                  <c:v>1259.7315900000001</c:v>
                </c:pt>
                <c:pt idx="653">
                  <c:v>1326.56789</c:v>
                </c:pt>
                <c:pt idx="654">
                  <c:v>1691.63157</c:v>
                </c:pt>
                <c:pt idx="655">
                  <c:v>3477.3353000000002</c:v>
                </c:pt>
                <c:pt idx="656">
                  <c:v>3503.4061999999999</c:v>
                </c:pt>
                <c:pt idx="657">
                  <c:v>1870.68001</c:v>
                </c:pt>
                <c:pt idx="658">
                  <c:v>1729.3291400000001</c:v>
                </c:pt>
                <c:pt idx="659">
                  <c:v>1318.52999</c:v>
                </c:pt>
                <c:pt idx="660">
                  <c:v>1678.3182400000001</c:v>
                </c:pt>
                <c:pt idx="661">
                  <c:v>1752.47858</c:v>
                </c:pt>
                <c:pt idx="662">
                  <c:v>-6756.0095000000001</c:v>
                </c:pt>
                <c:pt idx="663">
                  <c:v>-9292.6561999999994</c:v>
                </c:pt>
                <c:pt idx="664">
                  <c:v>-4296.8132999999998</c:v>
                </c:pt>
                <c:pt idx="665">
                  <c:v>-4812.9946</c:v>
                </c:pt>
                <c:pt idx="666">
                  <c:v>-5123.7231000000002</c:v>
                </c:pt>
                <c:pt idx="667">
                  <c:v>-15399.087600000001</c:v>
                </c:pt>
                <c:pt idx="668">
                  <c:v>-5301.8555999999999</c:v>
                </c:pt>
                <c:pt idx="669">
                  <c:v>-12545.716399999999</c:v>
                </c:pt>
                <c:pt idx="670">
                  <c:v>-38176.622199999998</c:v>
                </c:pt>
                <c:pt idx="671">
                  <c:v>-13163.3968</c:v>
                </c:pt>
                <c:pt idx="672">
                  <c:v>-12360.169</c:v>
                </c:pt>
                <c:pt idx="673">
                  <c:v>-9124.7409000000007</c:v>
                </c:pt>
                <c:pt idx="674">
                  <c:v>-19212.208600000002</c:v>
                </c:pt>
                <c:pt idx="675">
                  <c:v>-4762.4753000000001</c:v>
                </c:pt>
                <c:pt idx="676">
                  <c:v>-9198.0995999999996</c:v>
                </c:pt>
                <c:pt idx="677">
                  <c:v>-26670.9159</c:v>
                </c:pt>
                <c:pt idx="678">
                  <c:v>-6099.5745999999999</c:v>
                </c:pt>
                <c:pt idx="679">
                  <c:v>4294.1613600000001</c:v>
                </c:pt>
                <c:pt idx="680">
                  <c:v>-12387.1885</c:v>
                </c:pt>
                <c:pt idx="681">
                  <c:v>-13771.659100000001</c:v>
                </c:pt>
                <c:pt idx="682">
                  <c:v>-13243.062900000001</c:v>
                </c:pt>
                <c:pt idx="683">
                  <c:v>-33126.546699999999</c:v>
                </c:pt>
                <c:pt idx="684">
                  <c:v>-35073.090300000003</c:v>
                </c:pt>
                <c:pt idx="685">
                  <c:v>-15943.526099999999</c:v>
                </c:pt>
                <c:pt idx="686">
                  <c:v>-16422.733899999999</c:v>
                </c:pt>
                <c:pt idx="687">
                  <c:v>-14256.615900000001</c:v>
                </c:pt>
                <c:pt idx="688">
                  <c:v>-13931.113799999999</c:v>
                </c:pt>
                <c:pt idx="689">
                  <c:v>-13620.457399999999</c:v>
                </c:pt>
                <c:pt idx="690">
                  <c:v>-27931.156800000001</c:v>
                </c:pt>
                <c:pt idx="691">
                  <c:v>-29201.951499999999</c:v>
                </c:pt>
                <c:pt idx="692">
                  <c:v>-15096.019200000001</c:v>
                </c:pt>
                <c:pt idx="693">
                  <c:v>5335.7947000000004</c:v>
                </c:pt>
                <c:pt idx="694">
                  <c:v>-10435.144899999999</c:v>
                </c:pt>
                <c:pt idx="695">
                  <c:v>-22893.110700000001</c:v>
                </c:pt>
                <c:pt idx="696">
                  <c:v>-43900.690600000002</c:v>
                </c:pt>
                <c:pt idx="697">
                  <c:v>-55449.673300000002</c:v>
                </c:pt>
                <c:pt idx="698">
                  <c:v>-64255.959600000002</c:v>
                </c:pt>
                <c:pt idx="699">
                  <c:v>-35455.761599999998</c:v>
                </c:pt>
                <c:pt idx="700">
                  <c:v>-23327.483700000001</c:v>
                </c:pt>
                <c:pt idx="701">
                  <c:v>-23443.7768</c:v>
                </c:pt>
                <c:pt idx="702">
                  <c:v>-21369.909100000001</c:v>
                </c:pt>
                <c:pt idx="703">
                  <c:v>-18061.562699999999</c:v>
                </c:pt>
                <c:pt idx="704">
                  <c:v>-27758.769</c:v>
                </c:pt>
                <c:pt idx="705">
                  <c:v>-31857.164400000001</c:v>
                </c:pt>
                <c:pt idx="706">
                  <c:v>-15035.9951</c:v>
                </c:pt>
                <c:pt idx="707">
                  <c:v>6442.0121200000003</c:v>
                </c:pt>
                <c:pt idx="708">
                  <c:v>-3991.3791999999999</c:v>
                </c:pt>
                <c:pt idx="709">
                  <c:v>-4157.6511</c:v>
                </c:pt>
                <c:pt idx="710">
                  <c:v>-4542.1823999999997</c:v>
                </c:pt>
                <c:pt idx="711">
                  <c:v>-7999.7601000000004</c:v>
                </c:pt>
                <c:pt idx="712">
                  <c:v>-26132.276999999998</c:v>
                </c:pt>
                <c:pt idx="713">
                  <c:v>-5967.5156999999999</c:v>
                </c:pt>
                <c:pt idx="714">
                  <c:v>-6037.9201000000003</c:v>
                </c:pt>
                <c:pt idx="715">
                  <c:v>-16851.621899999998</c:v>
                </c:pt>
                <c:pt idx="716">
                  <c:v>-17025.8377</c:v>
                </c:pt>
                <c:pt idx="717">
                  <c:v>-17216.217100000002</c:v>
                </c:pt>
                <c:pt idx="718">
                  <c:v>-22291.537499999999</c:v>
                </c:pt>
                <c:pt idx="719">
                  <c:v>-24716.372500000001</c:v>
                </c:pt>
                <c:pt idx="720">
                  <c:v>-12109.1898</c:v>
                </c:pt>
                <c:pt idx="721">
                  <c:v>-23541.591199999999</c:v>
                </c:pt>
                <c:pt idx="722">
                  <c:v>-25174.2853</c:v>
                </c:pt>
                <c:pt idx="723">
                  <c:v>18746.177500000002</c:v>
                </c:pt>
                <c:pt idx="724">
                  <c:v>27831.943800000001</c:v>
                </c:pt>
                <c:pt idx="725">
                  <c:v>9365.4264000000003</c:v>
                </c:pt>
                <c:pt idx="726">
                  <c:v>5901.9513500000003</c:v>
                </c:pt>
                <c:pt idx="727">
                  <c:v>4906.7603200000003</c:v>
                </c:pt>
                <c:pt idx="728">
                  <c:v>9520.4850000000006</c:v>
                </c:pt>
                <c:pt idx="729">
                  <c:v>-14110.6253</c:v>
                </c:pt>
                <c:pt idx="730">
                  <c:v>-18477.044699999999</c:v>
                </c:pt>
                <c:pt idx="731">
                  <c:v>-28472.213400000001</c:v>
                </c:pt>
                <c:pt idx="732">
                  <c:v>-9798.0439999999999</c:v>
                </c:pt>
                <c:pt idx="733">
                  <c:v>-23254.5638</c:v>
                </c:pt>
                <c:pt idx="734">
                  <c:v>-14781.410599999999</c:v>
                </c:pt>
                <c:pt idx="735">
                  <c:v>-24586.0949</c:v>
                </c:pt>
                <c:pt idx="736">
                  <c:v>-18904.242900000001</c:v>
                </c:pt>
                <c:pt idx="737">
                  <c:v>7036.4227000000001</c:v>
                </c:pt>
                <c:pt idx="738">
                  <c:v>5412.3540300000004</c:v>
                </c:pt>
                <c:pt idx="739">
                  <c:v>7570.6600799999997</c:v>
                </c:pt>
                <c:pt idx="740">
                  <c:v>9666.1926999999996</c:v>
                </c:pt>
                <c:pt idx="741">
                  <c:v>6474.3648199999998</c:v>
                </c:pt>
                <c:pt idx="742">
                  <c:v>8822.6358999999993</c:v>
                </c:pt>
                <c:pt idx="743">
                  <c:v>7219.0389999999998</c:v>
                </c:pt>
                <c:pt idx="744">
                  <c:v>4827.1900999999998</c:v>
                </c:pt>
                <c:pt idx="745">
                  <c:v>4494.4959200000003</c:v>
                </c:pt>
                <c:pt idx="746">
                  <c:v>10762.034</c:v>
                </c:pt>
                <c:pt idx="747">
                  <c:v>13710.0663</c:v>
                </c:pt>
                <c:pt idx="748">
                  <c:v>6577.2712300000003</c:v>
                </c:pt>
                <c:pt idx="749">
                  <c:v>6985.6947899999996</c:v>
                </c:pt>
                <c:pt idx="750">
                  <c:v>5059.6181100000003</c:v>
                </c:pt>
                <c:pt idx="751">
                  <c:v>-22760.648700000002</c:v>
                </c:pt>
                <c:pt idx="752">
                  <c:v>5152.0108600000003</c:v>
                </c:pt>
                <c:pt idx="753">
                  <c:v>-27373.688399999999</c:v>
                </c:pt>
                <c:pt idx="754">
                  <c:v>-30820.842199999999</c:v>
                </c:pt>
                <c:pt idx="755">
                  <c:v>-14366.791499999999</c:v>
                </c:pt>
                <c:pt idx="756">
                  <c:v>-19450.560700000002</c:v>
                </c:pt>
                <c:pt idx="757">
                  <c:v>-16733.681700000001</c:v>
                </c:pt>
                <c:pt idx="758">
                  <c:v>-17277.9843</c:v>
                </c:pt>
                <c:pt idx="759">
                  <c:v>-14871.874599999999</c:v>
                </c:pt>
                <c:pt idx="760">
                  <c:v>-39214.600299999998</c:v>
                </c:pt>
                <c:pt idx="761">
                  <c:v>-49269.102500000001</c:v>
                </c:pt>
                <c:pt idx="762">
                  <c:v>-20558.125199999999</c:v>
                </c:pt>
                <c:pt idx="763">
                  <c:v>-32172.85</c:v>
                </c:pt>
                <c:pt idx="764">
                  <c:v>-17529.2598</c:v>
                </c:pt>
                <c:pt idx="765">
                  <c:v>-16232.973</c:v>
                </c:pt>
                <c:pt idx="766">
                  <c:v>-11594.1585</c:v>
                </c:pt>
                <c:pt idx="767">
                  <c:v>-19538.802599999999</c:v>
                </c:pt>
                <c:pt idx="768">
                  <c:v>-22322.456600000001</c:v>
                </c:pt>
                <c:pt idx="769">
                  <c:v>-10459.1405</c:v>
                </c:pt>
                <c:pt idx="770">
                  <c:v>-12883.467500000001</c:v>
                </c:pt>
                <c:pt idx="771">
                  <c:v>9812.8998499999998</c:v>
                </c:pt>
                <c:pt idx="772">
                  <c:v>10281.68643</c:v>
                </c:pt>
                <c:pt idx="773">
                  <c:v>8543.6019300000007</c:v>
                </c:pt>
                <c:pt idx="774">
                  <c:v>19256.482800000002</c:v>
                </c:pt>
                <c:pt idx="775">
                  <c:v>22002.5242</c:v>
                </c:pt>
                <c:pt idx="776">
                  <c:v>11613.158359999999</c:v>
                </c:pt>
                <c:pt idx="777">
                  <c:v>14776.156199999999</c:v>
                </c:pt>
                <c:pt idx="778">
                  <c:v>9075.4430300000004</c:v>
                </c:pt>
                <c:pt idx="779">
                  <c:v>-8558.5010000000002</c:v>
                </c:pt>
                <c:pt idx="780">
                  <c:v>8105.1028399999996</c:v>
                </c:pt>
                <c:pt idx="781">
                  <c:v>17829.243900000001</c:v>
                </c:pt>
                <c:pt idx="782">
                  <c:v>-20230.924999999999</c:v>
                </c:pt>
                <c:pt idx="783">
                  <c:v>10501.801460000001</c:v>
                </c:pt>
                <c:pt idx="784">
                  <c:v>9263.7590700000001</c:v>
                </c:pt>
                <c:pt idx="785">
                  <c:v>5541.0762999999997</c:v>
                </c:pt>
                <c:pt idx="786">
                  <c:v>-207.44406000000001</c:v>
                </c:pt>
                <c:pt idx="787">
                  <c:v>-1649.9641999999999</c:v>
                </c:pt>
                <c:pt idx="788">
                  <c:v>5633.0137000000004</c:v>
                </c:pt>
                <c:pt idx="789">
                  <c:v>5918.7197999999999</c:v>
                </c:pt>
                <c:pt idx="790">
                  <c:v>5057.1486999999997</c:v>
                </c:pt>
                <c:pt idx="791">
                  <c:v>2746.7885999999999</c:v>
                </c:pt>
                <c:pt idx="792">
                  <c:v>-2133.6628999999998</c:v>
                </c:pt>
                <c:pt idx="793">
                  <c:v>-3232.5057000000002</c:v>
                </c:pt>
                <c:pt idx="794">
                  <c:v>-2242.8820000000001</c:v>
                </c:pt>
                <c:pt idx="795">
                  <c:v>-1911.7716</c:v>
                </c:pt>
                <c:pt idx="796">
                  <c:v>-1253.1041</c:v>
                </c:pt>
                <c:pt idx="797">
                  <c:v>-199.49245999999999</c:v>
                </c:pt>
                <c:pt idx="798">
                  <c:v>-4024.5001200000002</c:v>
                </c:pt>
                <c:pt idx="799">
                  <c:v>-1814.78781</c:v>
                </c:pt>
                <c:pt idx="800">
                  <c:v>2422.2644599999999</c:v>
                </c:pt>
                <c:pt idx="801">
                  <c:v>2344.8060700000001</c:v>
                </c:pt>
                <c:pt idx="802">
                  <c:v>4945.3694699999996</c:v>
                </c:pt>
                <c:pt idx="803">
                  <c:v>4789.4662799999996</c:v>
                </c:pt>
                <c:pt idx="804">
                  <c:v>2192.7579799999999</c:v>
                </c:pt>
                <c:pt idx="805">
                  <c:v>2678.4678600000002</c:v>
                </c:pt>
                <c:pt idx="806">
                  <c:v>3226.2757700000002</c:v>
                </c:pt>
                <c:pt idx="807">
                  <c:v>2397.84726</c:v>
                </c:pt>
                <c:pt idx="808">
                  <c:v>2055.6665899999998</c:v>
                </c:pt>
                <c:pt idx="809">
                  <c:v>4530.07251</c:v>
                </c:pt>
                <c:pt idx="810">
                  <c:v>5399.8364799999999</c:v>
                </c:pt>
                <c:pt idx="811">
                  <c:v>3220.2775799999999</c:v>
                </c:pt>
                <c:pt idx="812">
                  <c:v>2850.15832</c:v>
                </c:pt>
                <c:pt idx="813">
                  <c:v>3881.8419600000002</c:v>
                </c:pt>
                <c:pt idx="814">
                  <c:v>3397.2241199999999</c:v>
                </c:pt>
                <c:pt idx="815">
                  <c:v>3161.0491000000002</c:v>
                </c:pt>
                <c:pt idx="816">
                  <c:v>5916.0475999999999</c:v>
                </c:pt>
                <c:pt idx="817">
                  <c:v>1494.6769999999999</c:v>
                </c:pt>
                <c:pt idx="818">
                  <c:v>678.26229999999998</c:v>
                </c:pt>
                <c:pt idx="819">
                  <c:v>582.95100000000002</c:v>
                </c:pt>
                <c:pt idx="820">
                  <c:v>241.19640999999999</c:v>
                </c:pt>
                <c:pt idx="821">
                  <c:v>-4118.6804499999998</c:v>
                </c:pt>
                <c:pt idx="822">
                  <c:v>-7420.6145999999999</c:v>
                </c:pt>
                <c:pt idx="823">
                  <c:v>-12948.432000000001</c:v>
                </c:pt>
                <c:pt idx="824">
                  <c:v>-9611.7306000000008</c:v>
                </c:pt>
                <c:pt idx="825">
                  <c:v>-4826.5857599999999</c:v>
                </c:pt>
                <c:pt idx="826">
                  <c:v>937.83069999999998</c:v>
                </c:pt>
                <c:pt idx="827">
                  <c:v>1941.3620699999999</c:v>
                </c:pt>
                <c:pt idx="828">
                  <c:v>4021.9</c:v>
                </c:pt>
                <c:pt idx="829">
                  <c:v>-15976.7065</c:v>
                </c:pt>
                <c:pt idx="830">
                  <c:v>-27291.686000000002</c:v>
                </c:pt>
                <c:pt idx="831">
                  <c:v>-25403.118600000002</c:v>
                </c:pt>
                <c:pt idx="832">
                  <c:v>-8919.8763999999992</c:v>
                </c:pt>
                <c:pt idx="833">
                  <c:v>-10852.215700000001</c:v>
                </c:pt>
                <c:pt idx="834">
                  <c:v>-9535.4707999999991</c:v>
                </c:pt>
                <c:pt idx="835">
                  <c:v>-8458.0105000000003</c:v>
                </c:pt>
                <c:pt idx="836">
                  <c:v>-10058.816699999999</c:v>
                </c:pt>
                <c:pt idx="837">
                  <c:v>-19158.282800000001</c:v>
                </c:pt>
                <c:pt idx="838">
                  <c:v>-17986.366699999999</c:v>
                </c:pt>
                <c:pt idx="839">
                  <c:v>-10358.1258</c:v>
                </c:pt>
                <c:pt idx="840">
                  <c:v>-8670.9706999999999</c:v>
                </c:pt>
                <c:pt idx="841">
                  <c:v>-6830.3441000000003</c:v>
                </c:pt>
                <c:pt idx="842">
                  <c:v>-12625.0967</c:v>
                </c:pt>
                <c:pt idx="843">
                  <c:v>-14688.7441</c:v>
                </c:pt>
                <c:pt idx="844">
                  <c:v>-28952.1394</c:v>
                </c:pt>
                <c:pt idx="845">
                  <c:v>-34676.527499999997</c:v>
                </c:pt>
                <c:pt idx="846">
                  <c:v>-16225.027899999999</c:v>
                </c:pt>
                <c:pt idx="847">
                  <c:v>-21805.568899999998</c:v>
                </c:pt>
                <c:pt idx="848">
                  <c:v>-22148.0213</c:v>
                </c:pt>
                <c:pt idx="849">
                  <c:v>-24496.183700000001</c:v>
                </c:pt>
                <c:pt idx="850">
                  <c:v>-19527.576799999999</c:v>
                </c:pt>
                <c:pt idx="851">
                  <c:v>-33660.731500000002</c:v>
                </c:pt>
                <c:pt idx="852">
                  <c:v>-42060.464599999999</c:v>
                </c:pt>
                <c:pt idx="853">
                  <c:v>-25655.114300000001</c:v>
                </c:pt>
                <c:pt idx="854">
                  <c:v>-21713.270499999999</c:v>
                </c:pt>
                <c:pt idx="855">
                  <c:v>-22285.6855</c:v>
                </c:pt>
                <c:pt idx="856">
                  <c:v>-19538.510399999999</c:v>
                </c:pt>
                <c:pt idx="857">
                  <c:v>-16580.782800000001</c:v>
                </c:pt>
                <c:pt idx="858">
                  <c:v>-23509.526999999998</c:v>
                </c:pt>
                <c:pt idx="859">
                  <c:v>-26457.022099999998</c:v>
                </c:pt>
                <c:pt idx="860">
                  <c:v>-9552.1064000000006</c:v>
                </c:pt>
                <c:pt idx="861">
                  <c:v>8658.5641400000004</c:v>
                </c:pt>
                <c:pt idx="862">
                  <c:v>5610.5393999999997</c:v>
                </c:pt>
                <c:pt idx="863">
                  <c:v>4620.6593599999997</c:v>
                </c:pt>
                <c:pt idx="864">
                  <c:v>3640.2474699999998</c:v>
                </c:pt>
                <c:pt idx="865">
                  <c:v>10761.374110000001</c:v>
                </c:pt>
                <c:pt idx="866">
                  <c:v>11058.43665</c:v>
                </c:pt>
                <c:pt idx="867">
                  <c:v>6885.2976600000002</c:v>
                </c:pt>
                <c:pt idx="868">
                  <c:v>5732.5246100000004</c:v>
                </c:pt>
                <c:pt idx="869">
                  <c:v>5214.2786699999997</c:v>
                </c:pt>
                <c:pt idx="870">
                  <c:v>4522.4194200000002</c:v>
                </c:pt>
                <c:pt idx="871">
                  <c:v>5174.02664</c:v>
                </c:pt>
                <c:pt idx="872">
                  <c:v>12904.89892</c:v>
                </c:pt>
                <c:pt idx="873">
                  <c:v>13200.88121</c:v>
                </c:pt>
                <c:pt idx="874">
                  <c:v>8192.4467700000005</c:v>
                </c:pt>
                <c:pt idx="875">
                  <c:v>9215.1186600000001</c:v>
                </c:pt>
                <c:pt idx="876">
                  <c:v>-4301.8338999999996</c:v>
                </c:pt>
                <c:pt idx="877">
                  <c:v>-15288.2682</c:v>
                </c:pt>
                <c:pt idx="878">
                  <c:v>-12983.7927</c:v>
                </c:pt>
                <c:pt idx="879">
                  <c:v>-22412.472099999999</c:v>
                </c:pt>
                <c:pt idx="880">
                  <c:v>-24193.732400000001</c:v>
                </c:pt>
                <c:pt idx="881">
                  <c:v>-12749.1389</c:v>
                </c:pt>
                <c:pt idx="882">
                  <c:v>-10917.872100000001</c:v>
                </c:pt>
                <c:pt idx="883">
                  <c:v>-15415.3613</c:v>
                </c:pt>
                <c:pt idx="884">
                  <c:v>-23134.087</c:v>
                </c:pt>
                <c:pt idx="885">
                  <c:v>-17476.855</c:v>
                </c:pt>
                <c:pt idx="886">
                  <c:v>-22364.816699999999</c:v>
                </c:pt>
                <c:pt idx="887">
                  <c:v>-24408.879300000001</c:v>
                </c:pt>
                <c:pt idx="888">
                  <c:v>-12688.7289</c:v>
                </c:pt>
                <c:pt idx="889">
                  <c:v>-11002.804099999999</c:v>
                </c:pt>
                <c:pt idx="890">
                  <c:v>9531.1590099999994</c:v>
                </c:pt>
                <c:pt idx="891">
                  <c:v>-10368.8315</c:v>
                </c:pt>
                <c:pt idx="892">
                  <c:v>-5038.9504999999999</c:v>
                </c:pt>
                <c:pt idx="893">
                  <c:v>-9044.1196</c:v>
                </c:pt>
                <c:pt idx="894">
                  <c:v>-17935.668000000001</c:v>
                </c:pt>
                <c:pt idx="895">
                  <c:v>-4996.5528000000004</c:v>
                </c:pt>
                <c:pt idx="896">
                  <c:v>-4883.2909</c:v>
                </c:pt>
                <c:pt idx="897">
                  <c:v>-4004.4974000000002</c:v>
                </c:pt>
                <c:pt idx="898">
                  <c:v>-13904.1798</c:v>
                </c:pt>
                <c:pt idx="899">
                  <c:v>-7177.3476000000001</c:v>
                </c:pt>
                <c:pt idx="900">
                  <c:v>-11909.061299999999</c:v>
                </c:pt>
                <c:pt idx="901">
                  <c:v>-19029.064299999998</c:v>
                </c:pt>
                <c:pt idx="902">
                  <c:v>-4913.4696000000004</c:v>
                </c:pt>
                <c:pt idx="903">
                  <c:v>-5144.1903000000002</c:v>
                </c:pt>
                <c:pt idx="904">
                  <c:v>-4280.8581999999997</c:v>
                </c:pt>
                <c:pt idx="905">
                  <c:v>5508.0666899999997</c:v>
                </c:pt>
                <c:pt idx="906">
                  <c:v>-11906.796899999999</c:v>
                </c:pt>
                <c:pt idx="907">
                  <c:v>-32468.573</c:v>
                </c:pt>
                <c:pt idx="908">
                  <c:v>-37629.543400000002</c:v>
                </c:pt>
                <c:pt idx="909">
                  <c:v>-18870.925500000001</c:v>
                </c:pt>
                <c:pt idx="910">
                  <c:v>-20723.8573</c:v>
                </c:pt>
                <c:pt idx="911">
                  <c:v>-16488.503499999999</c:v>
                </c:pt>
                <c:pt idx="912">
                  <c:v>-17322.997500000001</c:v>
                </c:pt>
                <c:pt idx="913">
                  <c:v>-23136.468700000001</c:v>
                </c:pt>
                <c:pt idx="914">
                  <c:v>-38732.035900000003</c:v>
                </c:pt>
                <c:pt idx="915">
                  <c:v>-35943.738799999999</c:v>
                </c:pt>
                <c:pt idx="916">
                  <c:v>-19349.731299999999</c:v>
                </c:pt>
                <c:pt idx="917">
                  <c:v>-22520.791399999998</c:v>
                </c:pt>
                <c:pt idx="918">
                  <c:v>-17663.130399999998</c:v>
                </c:pt>
                <c:pt idx="919">
                  <c:v>-15717.3128</c:v>
                </c:pt>
                <c:pt idx="920">
                  <c:v>9980.1506599999993</c:v>
                </c:pt>
                <c:pt idx="921">
                  <c:v>12530.21961</c:v>
                </c:pt>
                <c:pt idx="922">
                  <c:v>11333.052809999999</c:v>
                </c:pt>
                <c:pt idx="923">
                  <c:v>5717.9894299999996</c:v>
                </c:pt>
                <c:pt idx="924">
                  <c:v>6608.0433999999996</c:v>
                </c:pt>
                <c:pt idx="925">
                  <c:v>5277.4382800000003</c:v>
                </c:pt>
                <c:pt idx="926">
                  <c:v>4736.58907</c:v>
                </c:pt>
                <c:pt idx="927">
                  <c:v>4369.5947399999995</c:v>
                </c:pt>
                <c:pt idx="928">
                  <c:v>11557.54312</c:v>
                </c:pt>
                <c:pt idx="929">
                  <c:v>13641.4809</c:v>
                </c:pt>
                <c:pt idx="930">
                  <c:v>6514.2456300000003</c:v>
                </c:pt>
                <c:pt idx="931">
                  <c:v>7381.3339299999998</c:v>
                </c:pt>
                <c:pt idx="932">
                  <c:v>5433.3230599999997</c:v>
                </c:pt>
                <c:pt idx="933">
                  <c:v>6116.1337999999996</c:v>
                </c:pt>
                <c:pt idx="934">
                  <c:v>5036.59717</c:v>
                </c:pt>
                <c:pt idx="935">
                  <c:v>8763.7575300000008</c:v>
                </c:pt>
                <c:pt idx="936">
                  <c:v>11057.86976</c:v>
                </c:pt>
                <c:pt idx="937">
                  <c:v>5862.2422699999997</c:v>
                </c:pt>
                <c:pt idx="938">
                  <c:v>6198.2288399999998</c:v>
                </c:pt>
                <c:pt idx="939">
                  <c:v>6290.3350099999998</c:v>
                </c:pt>
                <c:pt idx="940">
                  <c:v>9584.5828999999994</c:v>
                </c:pt>
                <c:pt idx="941">
                  <c:v>7363.3124100000005</c:v>
                </c:pt>
                <c:pt idx="942">
                  <c:v>13161.939759999999</c:v>
                </c:pt>
                <c:pt idx="943">
                  <c:v>13469.30665</c:v>
                </c:pt>
                <c:pt idx="944">
                  <c:v>8369.5889900000002</c:v>
                </c:pt>
                <c:pt idx="945">
                  <c:v>9187.9096399999999</c:v>
                </c:pt>
                <c:pt idx="946">
                  <c:v>10011.700720000001</c:v>
                </c:pt>
                <c:pt idx="947">
                  <c:v>6831.3875399999997</c:v>
                </c:pt>
                <c:pt idx="948">
                  <c:v>6508.0112499999996</c:v>
                </c:pt>
                <c:pt idx="949">
                  <c:v>10066.6507</c:v>
                </c:pt>
                <c:pt idx="950">
                  <c:v>10008.3233</c:v>
                </c:pt>
                <c:pt idx="951">
                  <c:v>4193.6378299999997</c:v>
                </c:pt>
                <c:pt idx="952">
                  <c:v>5236.4798799999999</c:v>
                </c:pt>
                <c:pt idx="953">
                  <c:v>4254.6151799999998</c:v>
                </c:pt>
                <c:pt idx="954">
                  <c:v>-8324.1740000000009</c:v>
                </c:pt>
                <c:pt idx="955">
                  <c:v>-3959.3717799999999</c:v>
                </c:pt>
                <c:pt idx="956">
                  <c:v>-9714.4138999999996</c:v>
                </c:pt>
                <c:pt idx="957">
                  <c:v>-15387.379199999999</c:v>
                </c:pt>
                <c:pt idx="958">
                  <c:v>-6517.4880999999996</c:v>
                </c:pt>
                <c:pt idx="959">
                  <c:v>-5852.6458000000002</c:v>
                </c:pt>
                <c:pt idx="960">
                  <c:v>-5049.1157000000003</c:v>
                </c:pt>
                <c:pt idx="961">
                  <c:v>-5979.4359999999997</c:v>
                </c:pt>
                <c:pt idx="962">
                  <c:v>-5363.8471</c:v>
                </c:pt>
                <c:pt idx="963">
                  <c:v>-11228.6633</c:v>
                </c:pt>
                <c:pt idx="964">
                  <c:v>-12163.927600000001</c:v>
                </c:pt>
                <c:pt idx="965">
                  <c:v>-7253.9781000000003</c:v>
                </c:pt>
                <c:pt idx="966">
                  <c:v>-5980.3588</c:v>
                </c:pt>
                <c:pt idx="967">
                  <c:v>5888.3406299999997</c:v>
                </c:pt>
                <c:pt idx="968">
                  <c:v>-7292.0025999999998</c:v>
                </c:pt>
                <c:pt idx="969">
                  <c:v>-14054.142400000001</c:v>
                </c:pt>
                <c:pt idx="970">
                  <c:v>-20872.072199999999</c:v>
                </c:pt>
                <c:pt idx="971">
                  <c:v>-21686.024399999998</c:v>
                </c:pt>
                <c:pt idx="972">
                  <c:v>-9507.6440000000002</c:v>
                </c:pt>
                <c:pt idx="973">
                  <c:v>-9853.3652000000002</c:v>
                </c:pt>
                <c:pt idx="974">
                  <c:v>-8337.9508000000005</c:v>
                </c:pt>
                <c:pt idx="975">
                  <c:v>-14267.297</c:v>
                </c:pt>
                <c:pt idx="976">
                  <c:v>-19539.140599999999</c:v>
                </c:pt>
                <c:pt idx="977">
                  <c:v>-22138.080999999998</c:v>
                </c:pt>
                <c:pt idx="978">
                  <c:v>-22751.446</c:v>
                </c:pt>
                <c:pt idx="979">
                  <c:v>-13137.709199999999</c:v>
                </c:pt>
                <c:pt idx="980">
                  <c:v>-14412.270399999999</c:v>
                </c:pt>
                <c:pt idx="981">
                  <c:v>-9614.0444000000007</c:v>
                </c:pt>
                <c:pt idx="982">
                  <c:v>6906.2773200000001</c:v>
                </c:pt>
                <c:pt idx="983">
                  <c:v>5900.4683500000001</c:v>
                </c:pt>
                <c:pt idx="984">
                  <c:v>7723.7919000000002</c:v>
                </c:pt>
                <c:pt idx="985">
                  <c:v>8478.3819700000004</c:v>
                </c:pt>
                <c:pt idx="986">
                  <c:v>4817.4340899999997</c:v>
                </c:pt>
                <c:pt idx="987">
                  <c:v>5191.0146699999996</c:v>
                </c:pt>
                <c:pt idx="988">
                  <c:v>3026.1381299999998</c:v>
                </c:pt>
                <c:pt idx="989">
                  <c:v>2120.0604199999998</c:v>
                </c:pt>
                <c:pt idx="990">
                  <c:v>4277.4118699999999</c:v>
                </c:pt>
                <c:pt idx="991">
                  <c:v>7319.6463100000001</c:v>
                </c:pt>
                <c:pt idx="992">
                  <c:v>10548.30348</c:v>
                </c:pt>
                <c:pt idx="993">
                  <c:v>5231.3001599999998</c:v>
                </c:pt>
                <c:pt idx="994">
                  <c:v>4906.0216200000004</c:v>
                </c:pt>
                <c:pt idx="995">
                  <c:v>3892.6163700000002</c:v>
                </c:pt>
                <c:pt idx="996">
                  <c:v>5252.6000999999997</c:v>
                </c:pt>
                <c:pt idx="997">
                  <c:v>4320.34969</c:v>
                </c:pt>
                <c:pt idx="998">
                  <c:v>15539.0574</c:v>
                </c:pt>
                <c:pt idx="999">
                  <c:v>16141.0206</c:v>
                </c:pt>
                <c:pt idx="1000">
                  <c:v>7698.79342</c:v>
                </c:pt>
                <c:pt idx="1001">
                  <c:v>7176.0403299999998</c:v>
                </c:pt>
                <c:pt idx="1002">
                  <c:v>6129.0103200000003</c:v>
                </c:pt>
                <c:pt idx="1003">
                  <c:v>1628.22452</c:v>
                </c:pt>
                <c:pt idx="1004">
                  <c:v>1832.00576</c:v>
                </c:pt>
                <c:pt idx="1005">
                  <c:v>4881.9371000000001</c:v>
                </c:pt>
                <c:pt idx="1006">
                  <c:v>7072.2527</c:v>
                </c:pt>
                <c:pt idx="1007">
                  <c:v>5233.5153</c:v>
                </c:pt>
                <c:pt idx="1008">
                  <c:v>16252.536400000001</c:v>
                </c:pt>
                <c:pt idx="1009">
                  <c:v>11129.153689999999</c:v>
                </c:pt>
                <c:pt idx="1010">
                  <c:v>9186.1657899999991</c:v>
                </c:pt>
                <c:pt idx="1011">
                  <c:v>8303.1686000000009</c:v>
                </c:pt>
                <c:pt idx="1012">
                  <c:v>10302.25345</c:v>
                </c:pt>
                <c:pt idx="1013">
                  <c:v>10844.07742</c:v>
                </c:pt>
                <c:pt idx="1014">
                  <c:v>6144.1491500000002</c:v>
                </c:pt>
                <c:pt idx="1015">
                  <c:v>5951.2058900000002</c:v>
                </c:pt>
                <c:pt idx="1016">
                  <c:v>4228.64642</c:v>
                </c:pt>
                <c:pt idx="1017">
                  <c:v>3205.7172999999998</c:v>
                </c:pt>
                <c:pt idx="1018">
                  <c:v>2630.1193800000001</c:v>
                </c:pt>
                <c:pt idx="1019">
                  <c:v>7370.1776200000004</c:v>
                </c:pt>
                <c:pt idx="1020">
                  <c:v>8787.2127700000001</c:v>
                </c:pt>
                <c:pt idx="1021">
                  <c:v>4594.9932399999998</c:v>
                </c:pt>
                <c:pt idx="1022">
                  <c:v>5420.0038999999997</c:v>
                </c:pt>
                <c:pt idx="1023">
                  <c:v>3662.47973</c:v>
                </c:pt>
                <c:pt idx="1024">
                  <c:v>3993.9880199999998</c:v>
                </c:pt>
                <c:pt idx="1025">
                  <c:v>3610.0688300000002</c:v>
                </c:pt>
                <c:pt idx="1026">
                  <c:v>9210.2678400000004</c:v>
                </c:pt>
                <c:pt idx="1027">
                  <c:v>9732.5776900000001</c:v>
                </c:pt>
                <c:pt idx="1028">
                  <c:v>4747.9642299999996</c:v>
                </c:pt>
                <c:pt idx="1029">
                  <c:v>3783.8747899999998</c:v>
                </c:pt>
                <c:pt idx="1030">
                  <c:v>6950.2308899999998</c:v>
                </c:pt>
                <c:pt idx="1031">
                  <c:v>6400.8664099999996</c:v>
                </c:pt>
                <c:pt idx="1032">
                  <c:v>5473.2772999999997</c:v>
                </c:pt>
                <c:pt idx="1033">
                  <c:v>9948.6274699999994</c:v>
                </c:pt>
                <c:pt idx="1034">
                  <c:v>11800.309499999999</c:v>
                </c:pt>
                <c:pt idx="1035">
                  <c:v>6287.31862</c:v>
                </c:pt>
                <c:pt idx="1036">
                  <c:v>7704.4446699999999</c:v>
                </c:pt>
                <c:pt idx="1037">
                  <c:v>16255.427299999999</c:v>
                </c:pt>
                <c:pt idx="1038">
                  <c:v>11354.37185</c:v>
                </c:pt>
                <c:pt idx="1039">
                  <c:v>7625.5938999999998</c:v>
                </c:pt>
                <c:pt idx="1040">
                  <c:v>11673.6752</c:v>
                </c:pt>
                <c:pt idx="1041">
                  <c:v>12622.728300000001</c:v>
                </c:pt>
                <c:pt idx="1042">
                  <c:v>6208.8323</c:v>
                </c:pt>
                <c:pt idx="1043">
                  <c:v>6557.8945999999996</c:v>
                </c:pt>
                <c:pt idx="1044">
                  <c:v>5787.4507100000001</c:v>
                </c:pt>
                <c:pt idx="1045">
                  <c:v>4568.0281000000004</c:v>
                </c:pt>
                <c:pt idx="1046">
                  <c:v>3977.91167</c:v>
                </c:pt>
                <c:pt idx="1047">
                  <c:v>8383.1843000000008</c:v>
                </c:pt>
                <c:pt idx="1048">
                  <c:v>8735.6951000000008</c:v>
                </c:pt>
                <c:pt idx="1049">
                  <c:v>4834.1741400000001</c:v>
                </c:pt>
                <c:pt idx="1050">
                  <c:v>4765.9846500000003</c:v>
                </c:pt>
                <c:pt idx="1051">
                  <c:v>7404.9304499999998</c:v>
                </c:pt>
                <c:pt idx="1052">
                  <c:v>5801.1018899999999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E1-43B7-B1C2-799B2EDDD5DC}"/>
            </c:ext>
          </c:extLst>
        </c:ser>
        <c:ser>
          <c:idx val="3"/>
          <c:order val="3"/>
          <c:tx>
            <c:strRef>
              <c:f>'PVT; PROF. ANALY.'!$E$3</c:f>
              <c:strCache>
                <c:ptCount val="1"/>
                <c:pt idx="0">
                  <c:v>Sum of GROSS_MARGIN_PCT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'PVT; PROF. ANALY.'!$A$4:$A$1058</c:f>
              <c:strCache>
                <c:ptCount val="1054"/>
                <c:pt idx="0">
                  <c:v>30/12/2013</c:v>
                </c:pt>
                <c:pt idx="1">
                  <c:v>31/12/2013</c:v>
                </c:pt>
                <c:pt idx="2">
                  <c:v>01/01/2014</c:v>
                </c:pt>
                <c:pt idx="3">
                  <c:v>02/01/2014</c:v>
                </c:pt>
                <c:pt idx="4">
                  <c:v>03/01/2014</c:v>
                </c:pt>
                <c:pt idx="5">
                  <c:v>04/01/2014</c:v>
                </c:pt>
                <c:pt idx="6">
                  <c:v>05/01/2014</c:v>
                </c:pt>
                <c:pt idx="7">
                  <c:v>06/01/2014</c:v>
                </c:pt>
                <c:pt idx="8">
                  <c:v>07/01/2014</c:v>
                </c:pt>
                <c:pt idx="9">
                  <c:v>08/01/2014</c:v>
                </c:pt>
                <c:pt idx="10">
                  <c:v>09/01/2014</c:v>
                </c:pt>
                <c:pt idx="11">
                  <c:v>10/01/2014</c:v>
                </c:pt>
                <c:pt idx="12">
                  <c:v>11/01/2014</c:v>
                </c:pt>
                <c:pt idx="13">
                  <c:v>12/01/2014</c:v>
                </c:pt>
                <c:pt idx="14">
                  <c:v>13/01/2014</c:v>
                </c:pt>
                <c:pt idx="15">
                  <c:v>14/01/2014</c:v>
                </c:pt>
                <c:pt idx="16">
                  <c:v>15/01/2014</c:v>
                </c:pt>
                <c:pt idx="17">
                  <c:v>16/01/2014</c:v>
                </c:pt>
                <c:pt idx="18">
                  <c:v>17/01/2014</c:v>
                </c:pt>
                <c:pt idx="19">
                  <c:v>18/01/2014</c:v>
                </c:pt>
                <c:pt idx="20">
                  <c:v>19/01/2014</c:v>
                </c:pt>
                <c:pt idx="21">
                  <c:v>20/01/2014</c:v>
                </c:pt>
                <c:pt idx="22">
                  <c:v>21/01/2014</c:v>
                </c:pt>
                <c:pt idx="23">
                  <c:v>22/01/2014</c:v>
                </c:pt>
                <c:pt idx="24">
                  <c:v>23/01/2014</c:v>
                </c:pt>
                <c:pt idx="25">
                  <c:v>24/01/2014</c:v>
                </c:pt>
                <c:pt idx="26">
                  <c:v>25/01/2014</c:v>
                </c:pt>
                <c:pt idx="27">
                  <c:v>26/01/2014</c:v>
                </c:pt>
                <c:pt idx="28">
                  <c:v>27/01/2014</c:v>
                </c:pt>
                <c:pt idx="29">
                  <c:v>28/01/2014</c:v>
                </c:pt>
                <c:pt idx="30">
                  <c:v>29/01/2014</c:v>
                </c:pt>
                <c:pt idx="31">
                  <c:v>30/01/2014</c:v>
                </c:pt>
                <c:pt idx="32">
                  <c:v>31/01/2014</c:v>
                </c:pt>
                <c:pt idx="33">
                  <c:v>01/02/2014</c:v>
                </c:pt>
                <c:pt idx="34">
                  <c:v>02/02/2014</c:v>
                </c:pt>
                <c:pt idx="35">
                  <c:v>03/02/2014</c:v>
                </c:pt>
                <c:pt idx="36">
                  <c:v>04/02/2014</c:v>
                </c:pt>
                <c:pt idx="37">
                  <c:v>05/02/2014</c:v>
                </c:pt>
                <c:pt idx="38">
                  <c:v>06/02/2014</c:v>
                </c:pt>
                <c:pt idx="39">
                  <c:v>07/02/2014</c:v>
                </c:pt>
                <c:pt idx="40">
                  <c:v>08/02/2014</c:v>
                </c:pt>
                <c:pt idx="41">
                  <c:v>09/02/2014</c:v>
                </c:pt>
                <c:pt idx="42">
                  <c:v>10/02/2014</c:v>
                </c:pt>
                <c:pt idx="43">
                  <c:v>11/02/2014</c:v>
                </c:pt>
                <c:pt idx="44">
                  <c:v>12/02/2014</c:v>
                </c:pt>
                <c:pt idx="45">
                  <c:v>13/02/2014</c:v>
                </c:pt>
                <c:pt idx="46">
                  <c:v>14/02/2014</c:v>
                </c:pt>
                <c:pt idx="47">
                  <c:v>15/02/2014</c:v>
                </c:pt>
                <c:pt idx="48">
                  <c:v>16/02/2014</c:v>
                </c:pt>
                <c:pt idx="49">
                  <c:v>17/02/2014</c:v>
                </c:pt>
                <c:pt idx="50">
                  <c:v>18/02/2014</c:v>
                </c:pt>
                <c:pt idx="51">
                  <c:v>19/02/2014</c:v>
                </c:pt>
                <c:pt idx="52">
                  <c:v>20/02/2014</c:v>
                </c:pt>
                <c:pt idx="53">
                  <c:v>21/02/2014</c:v>
                </c:pt>
                <c:pt idx="54">
                  <c:v>22/02/2014</c:v>
                </c:pt>
                <c:pt idx="55">
                  <c:v>23/02/2014</c:v>
                </c:pt>
                <c:pt idx="56">
                  <c:v>24/02/2014</c:v>
                </c:pt>
                <c:pt idx="57">
                  <c:v>25/02/2014</c:v>
                </c:pt>
                <c:pt idx="58">
                  <c:v>26/02/2014</c:v>
                </c:pt>
                <c:pt idx="59">
                  <c:v>27/02/2014</c:v>
                </c:pt>
                <c:pt idx="60">
                  <c:v>28/02/2014</c:v>
                </c:pt>
                <c:pt idx="61">
                  <c:v>01/03/2014</c:v>
                </c:pt>
                <c:pt idx="62">
                  <c:v>02/03/2014</c:v>
                </c:pt>
                <c:pt idx="63">
                  <c:v>03/03/2014</c:v>
                </c:pt>
                <c:pt idx="64">
                  <c:v>04/03/2014</c:v>
                </c:pt>
                <c:pt idx="65">
                  <c:v>05/03/2014</c:v>
                </c:pt>
                <c:pt idx="66">
                  <c:v>06/03/2014</c:v>
                </c:pt>
                <c:pt idx="67">
                  <c:v>07/03/2014</c:v>
                </c:pt>
                <c:pt idx="68">
                  <c:v>08/03/2014</c:v>
                </c:pt>
                <c:pt idx="69">
                  <c:v>09/03/2014</c:v>
                </c:pt>
                <c:pt idx="70">
                  <c:v>10/03/2014</c:v>
                </c:pt>
                <c:pt idx="71">
                  <c:v>11/03/2014</c:v>
                </c:pt>
                <c:pt idx="72">
                  <c:v>12/03/2014</c:v>
                </c:pt>
                <c:pt idx="73">
                  <c:v>13/03/2014</c:v>
                </c:pt>
                <c:pt idx="74">
                  <c:v>14/03/2014</c:v>
                </c:pt>
                <c:pt idx="75">
                  <c:v>15/03/2014</c:v>
                </c:pt>
                <c:pt idx="76">
                  <c:v>16/03/2014</c:v>
                </c:pt>
                <c:pt idx="77">
                  <c:v>17/03/2014</c:v>
                </c:pt>
                <c:pt idx="78">
                  <c:v>18/03/2014</c:v>
                </c:pt>
                <c:pt idx="79">
                  <c:v>19/03/2014</c:v>
                </c:pt>
                <c:pt idx="80">
                  <c:v>20/03/2014</c:v>
                </c:pt>
                <c:pt idx="81">
                  <c:v>21/03/2014</c:v>
                </c:pt>
                <c:pt idx="82">
                  <c:v>22/03/2014</c:v>
                </c:pt>
                <c:pt idx="83">
                  <c:v>23/03/2014</c:v>
                </c:pt>
                <c:pt idx="84">
                  <c:v>24/03/2014</c:v>
                </c:pt>
                <c:pt idx="85">
                  <c:v>25/03/2014</c:v>
                </c:pt>
                <c:pt idx="86">
                  <c:v>26/03/2014</c:v>
                </c:pt>
                <c:pt idx="87">
                  <c:v>27/03/2014</c:v>
                </c:pt>
                <c:pt idx="88">
                  <c:v>28/03/2014</c:v>
                </c:pt>
                <c:pt idx="89">
                  <c:v>29/03/2014</c:v>
                </c:pt>
                <c:pt idx="90">
                  <c:v>30/03/2014</c:v>
                </c:pt>
                <c:pt idx="91">
                  <c:v>31/03/2014</c:v>
                </c:pt>
                <c:pt idx="92">
                  <c:v>01/04/2014</c:v>
                </c:pt>
                <c:pt idx="93">
                  <c:v>02/04/2014</c:v>
                </c:pt>
                <c:pt idx="94">
                  <c:v>03/04/2014</c:v>
                </c:pt>
                <c:pt idx="95">
                  <c:v>04/04/2014</c:v>
                </c:pt>
                <c:pt idx="96">
                  <c:v>05/04/2014</c:v>
                </c:pt>
                <c:pt idx="97">
                  <c:v>06/04/2014</c:v>
                </c:pt>
                <c:pt idx="98">
                  <c:v>07/04/2014</c:v>
                </c:pt>
                <c:pt idx="99">
                  <c:v>08/04/2014</c:v>
                </c:pt>
                <c:pt idx="100">
                  <c:v>09/04/2014</c:v>
                </c:pt>
                <c:pt idx="101">
                  <c:v>10/04/2014</c:v>
                </c:pt>
                <c:pt idx="102">
                  <c:v>11/04/2014</c:v>
                </c:pt>
                <c:pt idx="103">
                  <c:v>12/04/2014</c:v>
                </c:pt>
                <c:pt idx="104">
                  <c:v>13/04/2014</c:v>
                </c:pt>
                <c:pt idx="105">
                  <c:v>14/04/2014</c:v>
                </c:pt>
                <c:pt idx="106">
                  <c:v>15/04/2014</c:v>
                </c:pt>
                <c:pt idx="107">
                  <c:v>16/04/2014</c:v>
                </c:pt>
                <c:pt idx="108">
                  <c:v>17/04/2014</c:v>
                </c:pt>
                <c:pt idx="109">
                  <c:v>18/04/2014</c:v>
                </c:pt>
                <c:pt idx="110">
                  <c:v>19/04/2014</c:v>
                </c:pt>
                <c:pt idx="111">
                  <c:v>20/04/2014</c:v>
                </c:pt>
                <c:pt idx="112">
                  <c:v>21/04/2014</c:v>
                </c:pt>
                <c:pt idx="113">
                  <c:v>22/04/2014</c:v>
                </c:pt>
                <c:pt idx="114">
                  <c:v>23/04/2014</c:v>
                </c:pt>
                <c:pt idx="115">
                  <c:v>24/04/2014</c:v>
                </c:pt>
                <c:pt idx="116">
                  <c:v>25/04/2014</c:v>
                </c:pt>
                <c:pt idx="117">
                  <c:v>26/04/2014</c:v>
                </c:pt>
                <c:pt idx="118">
                  <c:v>27/04/2014</c:v>
                </c:pt>
                <c:pt idx="119">
                  <c:v>28/04/2014</c:v>
                </c:pt>
                <c:pt idx="120">
                  <c:v>29/04/2014</c:v>
                </c:pt>
                <c:pt idx="121">
                  <c:v>30/04/2014</c:v>
                </c:pt>
                <c:pt idx="122">
                  <c:v>01/05/2014</c:v>
                </c:pt>
                <c:pt idx="123">
                  <c:v>02/05/2014</c:v>
                </c:pt>
                <c:pt idx="124">
                  <c:v>03/05/2014</c:v>
                </c:pt>
                <c:pt idx="125">
                  <c:v>04/05/2014</c:v>
                </c:pt>
                <c:pt idx="126">
                  <c:v>05/05/2014</c:v>
                </c:pt>
                <c:pt idx="127">
                  <c:v>06/05/2014</c:v>
                </c:pt>
                <c:pt idx="128">
                  <c:v>07/05/2014</c:v>
                </c:pt>
                <c:pt idx="129">
                  <c:v>08/05/2014</c:v>
                </c:pt>
                <c:pt idx="130">
                  <c:v>09/05/2014</c:v>
                </c:pt>
                <c:pt idx="131">
                  <c:v>10/05/2014</c:v>
                </c:pt>
                <c:pt idx="132">
                  <c:v>11/05/2014</c:v>
                </c:pt>
                <c:pt idx="133">
                  <c:v>12/05/2014</c:v>
                </c:pt>
                <c:pt idx="134">
                  <c:v>13/05/2014</c:v>
                </c:pt>
                <c:pt idx="135">
                  <c:v>14/05/2014</c:v>
                </c:pt>
                <c:pt idx="136">
                  <c:v>15/05/2014</c:v>
                </c:pt>
                <c:pt idx="137">
                  <c:v>16/05/2014</c:v>
                </c:pt>
                <c:pt idx="138">
                  <c:v>17/05/2014</c:v>
                </c:pt>
                <c:pt idx="139">
                  <c:v>18/05/2014</c:v>
                </c:pt>
                <c:pt idx="140">
                  <c:v>19/05/2014</c:v>
                </c:pt>
                <c:pt idx="141">
                  <c:v>20/05/2014</c:v>
                </c:pt>
                <c:pt idx="142">
                  <c:v>21/05/2014</c:v>
                </c:pt>
                <c:pt idx="143">
                  <c:v>22/05/2014</c:v>
                </c:pt>
                <c:pt idx="144">
                  <c:v>23/05/2014</c:v>
                </c:pt>
                <c:pt idx="145">
                  <c:v>24/05/2014</c:v>
                </c:pt>
                <c:pt idx="146">
                  <c:v>25/05/2014</c:v>
                </c:pt>
                <c:pt idx="147">
                  <c:v>26/05/2014</c:v>
                </c:pt>
                <c:pt idx="148">
                  <c:v>27/05/2014</c:v>
                </c:pt>
                <c:pt idx="149">
                  <c:v>28/05/2014</c:v>
                </c:pt>
                <c:pt idx="150">
                  <c:v>29/05/2014</c:v>
                </c:pt>
                <c:pt idx="151">
                  <c:v>30/05/2014</c:v>
                </c:pt>
                <c:pt idx="152">
                  <c:v>31/05/2014</c:v>
                </c:pt>
                <c:pt idx="153">
                  <c:v>01/06/2014</c:v>
                </c:pt>
                <c:pt idx="154">
                  <c:v>02/06/2014</c:v>
                </c:pt>
                <c:pt idx="155">
                  <c:v>03/06/2014</c:v>
                </c:pt>
                <c:pt idx="156">
                  <c:v>04/06/2014</c:v>
                </c:pt>
                <c:pt idx="157">
                  <c:v>05/06/2014</c:v>
                </c:pt>
                <c:pt idx="158">
                  <c:v>06/06/2014</c:v>
                </c:pt>
                <c:pt idx="159">
                  <c:v>07/06/2014</c:v>
                </c:pt>
                <c:pt idx="160">
                  <c:v>08/06/2014</c:v>
                </c:pt>
                <c:pt idx="161">
                  <c:v>09/06/2014</c:v>
                </c:pt>
                <c:pt idx="162">
                  <c:v>10/06/2014</c:v>
                </c:pt>
                <c:pt idx="163">
                  <c:v>11/06/2014</c:v>
                </c:pt>
                <c:pt idx="164">
                  <c:v>12/06/2014</c:v>
                </c:pt>
                <c:pt idx="165">
                  <c:v>13/06/2014</c:v>
                </c:pt>
                <c:pt idx="166">
                  <c:v>14/06/2014</c:v>
                </c:pt>
                <c:pt idx="167">
                  <c:v>15/06/2014</c:v>
                </c:pt>
                <c:pt idx="168">
                  <c:v>16/06/2014</c:v>
                </c:pt>
                <c:pt idx="169">
                  <c:v>17/06/2014</c:v>
                </c:pt>
                <c:pt idx="170">
                  <c:v>18/06/2014</c:v>
                </c:pt>
                <c:pt idx="171">
                  <c:v>19/06/2014</c:v>
                </c:pt>
                <c:pt idx="172">
                  <c:v>20/06/2014</c:v>
                </c:pt>
                <c:pt idx="173">
                  <c:v>21/06/2014</c:v>
                </c:pt>
                <c:pt idx="174">
                  <c:v>22/06/2014</c:v>
                </c:pt>
                <c:pt idx="175">
                  <c:v>23/06/2014</c:v>
                </c:pt>
                <c:pt idx="176">
                  <c:v>24/06/2014</c:v>
                </c:pt>
                <c:pt idx="177">
                  <c:v>25/06/2014</c:v>
                </c:pt>
                <c:pt idx="178">
                  <c:v>26/06/2014</c:v>
                </c:pt>
                <c:pt idx="179">
                  <c:v>27/06/2014</c:v>
                </c:pt>
                <c:pt idx="180">
                  <c:v>28/06/2014</c:v>
                </c:pt>
                <c:pt idx="181">
                  <c:v>29/06/2014</c:v>
                </c:pt>
                <c:pt idx="182">
                  <c:v>30/06/2014</c:v>
                </c:pt>
                <c:pt idx="183">
                  <c:v>01/07/2014</c:v>
                </c:pt>
                <c:pt idx="184">
                  <c:v>02/07/2014</c:v>
                </c:pt>
                <c:pt idx="185">
                  <c:v>03/07/2014</c:v>
                </c:pt>
                <c:pt idx="186">
                  <c:v>04/07/2014</c:v>
                </c:pt>
                <c:pt idx="187">
                  <c:v>05/07/2014</c:v>
                </c:pt>
                <c:pt idx="188">
                  <c:v>06/07/2014</c:v>
                </c:pt>
                <c:pt idx="189">
                  <c:v>07/07/2014</c:v>
                </c:pt>
                <c:pt idx="190">
                  <c:v>08/07/2014</c:v>
                </c:pt>
                <c:pt idx="191">
                  <c:v>09/07/2014</c:v>
                </c:pt>
                <c:pt idx="192">
                  <c:v>10/07/2014</c:v>
                </c:pt>
                <c:pt idx="193">
                  <c:v>11/07/2014</c:v>
                </c:pt>
                <c:pt idx="194">
                  <c:v>12/07/2014</c:v>
                </c:pt>
                <c:pt idx="195">
                  <c:v>13/07/2014</c:v>
                </c:pt>
                <c:pt idx="196">
                  <c:v>14/07/2014</c:v>
                </c:pt>
                <c:pt idx="197">
                  <c:v>15/07/2014</c:v>
                </c:pt>
                <c:pt idx="198">
                  <c:v>16/07/2014</c:v>
                </c:pt>
                <c:pt idx="199">
                  <c:v>17/07/2014</c:v>
                </c:pt>
                <c:pt idx="200">
                  <c:v>18/07/2014</c:v>
                </c:pt>
                <c:pt idx="201">
                  <c:v>19/07/2014</c:v>
                </c:pt>
                <c:pt idx="202">
                  <c:v>20/07/2014</c:v>
                </c:pt>
                <c:pt idx="203">
                  <c:v>21/07/2014</c:v>
                </c:pt>
                <c:pt idx="204">
                  <c:v>22/07/2014</c:v>
                </c:pt>
                <c:pt idx="205">
                  <c:v>23/07/2014</c:v>
                </c:pt>
                <c:pt idx="206">
                  <c:v>24/07/2014</c:v>
                </c:pt>
                <c:pt idx="207">
                  <c:v>25/07/2014</c:v>
                </c:pt>
                <c:pt idx="208">
                  <c:v>26/07/2014</c:v>
                </c:pt>
                <c:pt idx="209">
                  <c:v>27/07/2014</c:v>
                </c:pt>
                <c:pt idx="210">
                  <c:v>28/07/2014</c:v>
                </c:pt>
                <c:pt idx="211">
                  <c:v>29/07/2014</c:v>
                </c:pt>
                <c:pt idx="212">
                  <c:v>30/07/2014</c:v>
                </c:pt>
                <c:pt idx="213">
                  <c:v>31/07/2014</c:v>
                </c:pt>
                <c:pt idx="214">
                  <c:v>01/08/2014</c:v>
                </c:pt>
                <c:pt idx="215">
                  <c:v>02/08/2014</c:v>
                </c:pt>
                <c:pt idx="216">
                  <c:v>03/08/2014</c:v>
                </c:pt>
                <c:pt idx="217">
                  <c:v>04/08/2014</c:v>
                </c:pt>
                <c:pt idx="218">
                  <c:v>05/08/2014</c:v>
                </c:pt>
                <c:pt idx="219">
                  <c:v>06/08/2014</c:v>
                </c:pt>
                <c:pt idx="220">
                  <c:v>07/08/2014</c:v>
                </c:pt>
                <c:pt idx="221">
                  <c:v>08/08/2014</c:v>
                </c:pt>
                <c:pt idx="222">
                  <c:v>09/08/2014</c:v>
                </c:pt>
                <c:pt idx="223">
                  <c:v>10/08/2014</c:v>
                </c:pt>
                <c:pt idx="224">
                  <c:v>11/08/2014</c:v>
                </c:pt>
                <c:pt idx="225">
                  <c:v>12/08/2014</c:v>
                </c:pt>
                <c:pt idx="226">
                  <c:v>13/08/2014</c:v>
                </c:pt>
                <c:pt idx="227">
                  <c:v>14/08/2014</c:v>
                </c:pt>
                <c:pt idx="228">
                  <c:v>15/08/2014</c:v>
                </c:pt>
                <c:pt idx="229">
                  <c:v>16/08/2014</c:v>
                </c:pt>
                <c:pt idx="230">
                  <c:v>17/08/2014</c:v>
                </c:pt>
                <c:pt idx="231">
                  <c:v>18/08/2014</c:v>
                </c:pt>
                <c:pt idx="232">
                  <c:v>19/08/2014</c:v>
                </c:pt>
                <c:pt idx="233">
                  <c:v>20/08/2014</c:v>
                </c:pt>
                <c:pt idx="234">
                  <c:v>21/08/2014</c:v>
                </c:pt>
                <c:pt idx="235">
                  <c:v>22/08/2014</c:v>
                </c:pt>
                <c:pt idx="236">
                  <c:v>23/08/2014</c:v>
                </c:pt>
                <c:pt idx="237">
                  <c:v>24/08/2014</c:v>
                </c:pt>
                <c:pt idx="238">
                  <c:v>25/08/2014</c:v>
                </c:pt>
                <c:pt idx="239">
                  <c:v>26/08/2014</c:v>
                </c:pt>
                <c:pt idx="240">
                  <c:v>27/08/2014</c:v>
                </c:pt>
                <c:pt idx="241">
                  <c:v>28/08/2014</c:v>
                </c:pt>
                <c:pt idx="242">
                  <c:v>29/08/2014</c:v>
                </c:pt>
                <c:pt idx="243">
                  <c:v>30/08/2014</c:v>
                </c:pt>
                <c:pt idx="244">
                  <c:v>31/08/2014</c:v>
                </c:pt>
                <c:pt idx="245">
                  <c:v>01/09/2014</c:v>
                </c:pt>
                <c:pt idx="246">
                  <c:v>02/09/2014</c:v>
                </c:pt>
                <c:pt idx="247">
                  <c:v>03/09/2014</c:v>
                </c:pt>
                <c:pt idx="248">
                  <c:v>04/09/2014</c:v>
                </c:pt>
                <c:pt idx="249">
                  <c:v>05/09/2014</c:v>
                </c:pt>
                <c:pt idx="250">
                  <c:v>06/09/2014</c:v>
                </c:pt>
                <c:pt idx="251">
                  <c:v>07/09/2014</c:v>
                </c:pt>
                <c:pt idx="252">
                  <c:v>08/09/2014</c:v>
                </c:pt>
                <c:pt idx="253">
                  <c:v>09/09/2014</c:v>
                </c:pt>
                <c:pt idx="254">
                  <c:v>10/09/2014</c:v>
                </c:pt>
                <c:pt idx="255">
                  <c:v>11/09/2014</c:v>
                </c:pt>
                <c:pt idx="256">
                  <c:v>12/09/2014</c:v>
                </c:pt>
                <c:pt idx="257">
                  <c:v>13/09/2014</c:v>
                </c:pt>
                <c:pt idx="258">
                  <c:v>14/09/2014</c:v>
                </c:pt>
                <c:pt idx="259">
                  <c:v>15/09/2014</c:v>
                </c:pt>
                <c:pt idx="260">
                  <c:v>16/09/2014</c:v>
                </c:pt>
                <c:pt idx="261">
                  <c:v>17/09/2014</c:v>
                </c:pt>
                <c:pt idx="262">
                  <c:v>18/09/2014</c:v>
                </c:pt>
                <c:pt idx="263">
                  <c:v>19/09/2014</c:v>
                </c:pt>
                <c:pt idx="264">
                  <c:v>20/09/2014</c:v>
                </c:pt>
                <c:pt idx="265">
                  <c:v>21/09/2014</c:v>
                </c:pt>
                <c:pt idx="266">
                  <c:v>22/09/2014</c:v>
                </c:pt>
                <c:pt idx="267">
                  <c:v>23/09/2014</c:v>
                </c:pt>
                <c:pt idx="268">
                  <c:v>24/09/2014</c:v>
                </c:pt>
                <c:pt idx="269">
                  <c:v>25/09/2014</c:v>
                </c:pt>
                <c:pt idx="270">
                  <c:v>26/09/2014</c:v>
                </c:pt>
                <c:pt idx="271">
                  <c:v>27/09/2014</c:v>
                </c:pt>
                <c:pt idx="272">
                  <c:v>28/09/2014</c:v>
                </c:pt>
                <c:pt idx="273">
                  <c:v>29/09/2014</c:v>
                </c:pt>
                <c:pt idx="274">
                  <c:v>30/09/2014</c:v>
                </c:pt>
                <c:pt idx="275">
                  <c:v>01/10/2014</c:v>
                </c:pt>
                <c:pt idx="276">
                  <c:v>02/10/2014</c:v>
                </c:pt>
                <c:pt idx="277">
                  <c:v>03/10/2014</c:v>
                </c:pt>
                <c:pt idx="278">
                  <c:v>04/10/2014</c:v>
                </c:pt>
                <c:pt idx="279">
                  <c:v>05/10/2014</c:v>
                </c:pt>
                <c:pt idx="280">
                  <c:v>06/10/2014</c:v>
                </c:pt>
                <c:pt idx="281">
                  <c:v>07/10/2014</c:v>
                </c:pt>
                <c:pt idx="282">
                  <c:v>08/10/2014</c:v>
                </c:pt>
                <c:pt idx="283">
                  <c:v>09/10/2014</c:v>
                </c:pt>
                <c:pt idx="284">
                  <c:v>10/10/2014</c:v>
                </c:pt>
                <c:pt idx="285">
                  <c:v>11/10/2014</c:v>
                </c:pt>
                <c:pt idx="286">
                  <c:v>12/10/2014</c:v>
                </c:pt>
                <c:pt idx="287">
                  <c:v>13/10/2014</c:v>
                </c:pt>
                <c:pt idx="288">
                  <c:v>14/10/2014</c:v>
                </c:pt>
                <c:pt idx="289">
                  <c:v>15/10/2014</c:v>
                </c:pt>
                <c:pt idx="290">
                  <c:v>16/10/2014</c:v>
                </c:pt>
                <c:pt idx="291">
                  <c:v>17/10/2014</c:v>
                </c:pt>
                <c:pt idx="292">
                  <c:v>18/10/2014</c:v>
                </c:pt>
                <c:pt idx="293">
                  <c:v>19/10/2014</c:v>
                </c:pt>
                <c:pt idx="294">
                  <c:v>20/10/2014</c:v>
                </c:pt>
                <c:pt idx="295">
                  <c:v>21/10/2014</c:v>
                </c:pt>
                <c:pt idx="296">
                  <c:v>22/10/2014</c:v>
                </c:pt>
                <c:pt idx="297">
                  <c:v>23/10/2014</c:v>
                </c:pt>
                <c:pt idx="298">
                  <c:v>24/10/2014</c:v>
                </c:pt>
                <c:pt idx="299">
                  <c:v>25/10/2014</c:v>
                </c:pt>
                <c:pt idx="300">
                  <c:v>26/10/2014</c:v>
                </c:pt>
                <c:pt idx="301">
                  <c:v>27/10/2014</c:v>
                </c:pt>
                <c:pt idx="302">
                  <c:v>28/10/2014</c:v>
                </c:pt>
                <c:pt idx="303">
                  <c:v>29/10/2014</c:v>
                </c:pt>
                <c:pt idx="304">
                  <c:v>30/10/2014</c:v>
                </c:pt>
                <c:pt idx="305">
                  <c:v>31/10/2014</c:v>
                </c:pt>
                <c:pt idx="306">
                  <c:v>01/11/2014</c:v>
                </c:pt>
                <c:pt idx="307">
                  <c:v>02/11/2014</c:v>
                </c:pt>
                <c:pt idx="308">
                  <c:v>03/11/2014</c:v>
                </c:pt>
                <c:pt idx="309">
                  <c:v>04/11/2014</c:v>
                </c:pt>
                <c:pt idx="310">
                  <c:v>05/11/2014</c:v>
                </c:pt>
                <c:pt idx="311">
                  <c:v>06/11/2014</c:v>
                </c:pt>
                <c:pt idx="312">
                  <c:v>07/11/2014</c:v>
                </c:pt>
                <c:pt idx="313">
                  <c:v>08/11/2014</c:v>
                </c:pt>
                <c:pt idx="314">
                  <c:v>09/11/2014</c:v>
                </c:pt>
                <c:pt idx="315">
                  <c:v>10/11/2014</c:v>
                </c:pt>
                <c:pt idx="316">
                  <c:v>11/11/2014</c:v>
                </c:pt>
                <c:pt idx="317">
                  <c:v>12/11/2014</c:v>
                </c:pt>
                <c:pt idx="318">
                  <c:v>13/11/2014</c:v>
                </c:pt>
                <c:pt idx="319">
                  <c:v>14/11/2014</c:v>
                </c:pt>
                <c:pt idx="320">
                  <c:v>15/11/2014</c:v>
                </c:pt>
                <c:pt idx="321">
                  <c:v>16/11/2014</c:v>
                </c:pt>
                <c:pt idx="322">
                  <c:v>17/11/2014</c:v>
                </c:pt>
                <c:pt idx="323">
                  <c:v>18/11/2014</c:v>
                </c:pt>
                <c:pt idx="324">
                  <c:v>19/11/2014</c:v>
                </c:pt>
                <c:pt idx="325">
                  <c:v>20/11/2014</c:v>
                </c:pt>
                <c:pt idx="326">
                  <c:v>21/11/2014</c:v>
                </c:pt>
                <c:pt idx="327">
                  <c:v>22/11/2014</c:v>
                </c:pt>
                <c:pt idx="328">
                  <c:v>23/11/2014</c:v>
                </c:pt>
                <c:pt idx="329">
                  <c:v>24/11/2014</c:v>
                </c:pt>
                <c:pt idx="330">
                  <c:v>25/11/2014</c:v>
                </c:pt>
                <c:pt idx="331">
                  <c:v>26/11/2014</c:v>
                </c:pt>
                <c:pt idx="332">
                  <c:v>27/11/2014</c:v>
                </c:pt>
                <c:pt idx="333">
                  <c:v>28/11/2014</c:v>
                </c:pt>
                <c:pt idx="334">
                  <c:v>29/11/2014</c:v>
                </c:pt>
                <c:pt idx="335">
                  <c:v>30/11/2014</c:v>
                </c:pt>
                <c:pt idx="336">
                  <c:v>01/12/2014</c:v>
                </c:pt>
                <c:pt idx="337">
                  <c:v>02/12/2014</c:v>
                </c:pt>
                <c:pt idx="338">
                  <c:v>03/12/2014</c:v>
                </c:pt>
                <c:pt idx="339">
                  <c:v>04/12/2014</c:v>
                </c:pt>
                <c:pt idx="340">
                  <c:v>05/12/2014</c:v>
                </c:pt>
                <c:pt idx="341">
                  <c:v>06/12/2014</c:v>
                </c:pt>
                <c:pt idx="342">
                  <c:v>07/12/2014</c:v>
                </c:pt>
                <c:pt idx="343">
                  <c:v>08/12/2014</c:v>
                </c:pt>
                <c:pt idx="344">
                  <c:v>09/12/2014</c:v>
                </c:pt>
                <c:pt idx="345">
                  <c:v>10/12/2014</c:v>
                </c:pt>
                <c:pt idx="346">
                  <c:v>11/12/2014</c:v>
                </c:pt>
                <c:pt idx="347">
                  <c:v>12/12/2014</c:v>
                </c:pt>
                <c:pt idx="348">
                  <c:v>13/12/2014</c:v>
                </c:pt>
                <c:pt idx="349">
                  <c:v>14/12/2014</c:v>
                </c:pt>
                <c:pt idx="350">
                  <c:v>15/12/2014</c:v>
                </c:pt>
                <c:pt idx="351">
                  <c:v>16/12/2014</c:v>
                </c:pt>
                <c:pt idx="352">
                  <c:v>17/12/2014</c:v>
                </c:pt>
                <c:pt idx="353">
                  <c:v>18/12/2014</c:v>
                </c:pt>
                <c:pt idx="354">
                  <c:v>19/12/2014</c:v>
                </c:pt>
                <c:pt idx="355">
                  <c:v>20/12/2014</c:v>
                </c:pt>
                <c:pt idx="356">
                  <c:v>21/12/2014</c:v>
                </c:pt>
                <c:pt idx="357">
                  <c:v>22/12/2014</c:v>
                </c:pt>
                <c:pt idx="358">
                  <c:v>23/12/2014</c:v>
                </c:pt>
                <c:pt idx="359">
                  <c:v>24/12/2014</c:v>
                </c:pt>
                <c:pt idx="360">
                  <c:v>25/12/2014</c:v>
                </c:pt>
                <c:pt idx="361">
                  <c:v>26/12/2014</c:v>
                </c:pt>
                <c:pt idx="362">
                  <c:v>27/12/2014</c:v>
                </c:pt>
                <c:pt idx="363">
                  <c:v>28/12/2014</c:v>
                </c:pt>
                <c:pt idx="364">
                  <c:v>29/12/2014</c:v>
                </c:pt>
                <c:pt idx="365">
                  <c:v>30/12/2014</c:v>
                </c:pt>
                <c:pt idx="366">
                  <c:v>31/12/2014</c:v>
                </c:pt>
                <c:pt idx="367">
                  <c:v>01/01/2015</c:v>
                </c:pt>
                <c:pt idx="368">
                  <c:v>02/01/2015</c:v>
                </c:pt>
                <c:pt idx="369">
                  <c:v>03/01/2015</c:v>
                </c:pt>
                <c:pt idx="370">
                  <c:v>04/01/2015</c:v>
                </c:pt>
                <c:pt idx="371">
                  <c:v>05/01/2015</c:v>
                </c:pt>
                <c:pt idx="372">
                  <c:v>06/01/2015</c:v>
                </c:pt>
                <c:pt idx="373">
                  <c:v>07/01/2015</c:v>
                </c:pt>
                <c:pt idx="374">
                  <c:v>08/01/2015</c:v>
                </c:pt>
                <c:pt idx="375">
                  <c:v>09/01/2015</c:v>
                </c:pt>
                <c:pt idx="376">
                  <c:v>10/01/2015</c:v>
                </c:pt>
                <c:pt idx="377">
                  <c:v>11/01/2015</c:v>
                </c:pt>
                <c:pt idx="378">
                  <c:v>12/01/2015</c:v>
                </c:pt>
                <c:pt idx="379">
                  <c:v>13/01/2015</c:v>
                </c:pt>
                <c:pt idx="380">
                  <c:v>14/01/2015</c:v>
                </c:pt>
                <c:pt idx="381">
                  <c:v>15/01/2015</c:v>
                </c:pt>
                <c:pt idx="382">
                  <c:v>16/01/2015</c:v>
                </c:pt>
                <c:pt idx="383">
                  <c:v>17/01/2015</c:v>
                </c:pt>
                <c:pt idx="384">
                  <c:v>18/01/2015</c:v>
                </c:pt>
                <c:pt idx="385">
                  <c:v>19/01/2015</c:v>
                </c:pt>
                <c:pt idx="386">
                  <c:v>20/01/2015</c:v>
                </c:pt>
                <c:pt idx="387">
                  <c:v>21/01/2015</c:v>
                </c:pt>
                <c:pt idx="388">
                  <c:v>22/01/2015</c:v>
                </c:pt>
                <c:pt idx="389">
                  <c:v>23/01/2015</c:v>
                </c:pt>
                <c:pt idx="390">
                  <c:v>24/01/2015</c:v>
                </c:pt>
                <c:pt idx="391">
                  <c:v>25/01/2015</c:v>
                </c:pt>
                <c:pt idx="392">
                  <c:v>26/01/2015</c:v>
                </c:pt>
                <c:pt idx="393">
                  <c:v>27/01/2015</c:v>
                </c:pt>
                <c:pt idx="394">
                  <c:v>28/01/2015</c:v>
                </c:pt>
                <c:pt idx="395">
                  <c:v>29/01/2015</c:v>
                </c:pt>
                <c:pt idx="396">
                  <c:v>30/01/2015</c:v>
                </c:pt>
                <c:pt idx="397">
                  <c:v>31/01/2015</c:v>
                </c:pt>
                <c:pt idx="398">
                  <c:v>01/02/2015</c:v>
                </c:pt>
                <c:pt idx="399">
                  <c:v>02/02/2015</c:v>
                </c:pt>
                <c:pt idx="400">
                  <c:v>03/02/2015</c:v>
                </c:pt>
                <c:pt idx="401">
                  <c:v>04/02/2015</c:v>
                </c:pt>
                <c:pt idx="402">
                  <c:v>05/02/2015</c:v>
                </c:pt>
                <c:pt idx="403">
                  <c:v>06/02/2015</c:v>
                </c:pt>
                <c:pt idx="404">
                  <c:v>07/02/2015</c:v>
                </c:pt>
                <c:pt idx="405">
                  <c:v>08/02/2015</c:v>
                </c:pt>
                <c:pt idx="406">
                  <c:v>09/02/2015</c:v>
                </c:pt>
                <c:pt idx="407">
                  <c:v>10/02/2015</c:v>
                </c:pt>
                <c:pt idx="408">
                  <c:v>11/02/2015</c:v>
                </c:pt>
                <c:pt idx="409">
                  <c:v>12/02/2015</c:v>
                </c:pt>
                <c:pt idx="410">
                  <c:v>13/02/2015</c:v>
                </c:pt>
                <c:pt idx="411">
                  <c:v>14/02/2015</c:v>
                </c:pt>
                <c:pt idx="412">
                  <c:v>15/02/2015</c:v>
                </c:pt>
                <c:pt idx="413">
                  <c:v>16/02/2015</c:v>
                </c:pt>
                <c:pt idx="414">
                  <c:v>17/02/2015</c:v>
                </c:pt>
                <c:pt idx="415">
                  <c:v>18/02/2015</c:v>
                </c:pt>
                <c:pt idx="416">
                  <c:v>19/02/2015</c:v>
                </c:pt>
                <c:pt idx="417">
                  <c:v>20/02/2015</c:v>
                </c:pt>
                <c:pt idx="418">
                  <c:v>21/02/2015</c:v>
                </c:pt>
                <c:pt idx="419">
                  <c:v>22/02/2015</c:v>
                </c:pt>
                <c:pt idx="420">
                  <c:v>23/02/2015</c:v>
                </c:pt>
                <c:pt idx="421">
                  <c:v>24/02/2015</c:v>
                </c:pt>
                <c:pt idx="422">
                  <c:v>25/02/2015</c:v>
                </c:pt>
                <c:pt idx="423">
                  <c:v>26/02/2015</c:v>
                </c:pt>
                <c:pt idx="424">
                  <c:v>27/02/2015</c:v>
                </c:pt>
                <c:pt idx="425">
                  <c:v>28/02/2015</c:v>
                </c:pt>
                <c:pt idx="426">
                  <c:v>01/03/2015</c:v>
                </c:pt>
                <c:pt idx="427">
                  <c:v>02/03/2015</c:v>
                </c:pt>
                <c:pt idx="428">
                  <c:v>03/03/2015</c:v>
                </c:pt>
                <c:pt idx="429">
                  <c:v>04/03/2015</c:v>
                </c:pt>
                <c:pt idx="430">
                  <c:v>05/03/2015</c:v>
                </c:pt>
                <c:pt idx="431">
                  <c:v>06/03/2015</c:v>
                </c:pt>
                <c:pt idx="432">
                  <c:v>07/03/2015</c:v>
                </c:pt>
                <c:pt idx="433">
                  <c:v>08/03/2015</c:v>
                </c:pt>
                <c:pt idx="434">
                  <c:v>09/03/2015</c:v>
                </c:pt>
                <c:pt idx="435">
                  <c:v>10/03/2015</c:v>
                </c:pt>
                <c:pt idx="436">
                  <c:v>11/03/2015</c:v>
                </c:pt>
                <c:pt idx="437">
                  <c:v>12/03/2015</c:v>
                </c:pt>
                <c:pt idx="438">
                  <c:v>13/03/2015</c:v>
                </c:pt>
                <c:pt idx="439">
                  <c:v>14/03/2015</c:v>
                </c:pt>
                <c:pt idx="440">
                  <c:v>15/03/2015</c:v>
                </c:pt>
                <c:pt idx="441">
                  <c:v>16/03/2015</c:v>
                </c:pt>
                <c:pt idx="442">
                  <c:v>17/03/2015</c:v>
                </c:pt>
                <c:pt idx="443">
                  <c:v>18/03/2015</c:v>
                </c:pt>
                <c:pt idx="444">
                  <c:v>19/03/2015</c:v>
                </c:pt>
                <c:pt idx="445">
                  <c:v>20/03/2015</c:v>
                </c:pt>
                <c:pt idx="446">
                  <c:v>21/03/2015</c:v>
                </c:pt>
                <c:pt idx="447">
                  <c:v>22/03/2015</c:v>
                </c:pt>
                <c:pt idx="448">
                  <c:v>23/03/2015</c:v>
                </c:pt>
                <c:pt idx="449">
                  <c:v>24/03/2015</c:v>
                </c:pt>
                <c:pt idx="450">
                  <c:v>25/03/2015</c:v>
                </c:pt>
                <c:pt idx="451">
                  <c:v>26/03/2015</c:v>
                </c:pt>
                <c:pt idx="452">
                  <c:v>27/03/2015</c:v>
                </c:pt>
                <c:pt idx="453">
                  <c:v>28/03/2015</c:v>
                </c:pt>
                <c:pt idx="454">
                  <c:v>29/03/2015</c:v>
                </c:pt>
                <c:pt idx="455">
                  <c:v>30/03/2015</c:v>
                </c:pt>
                <c:pt idx="456">
                  <c:v>31/03/2015</c:v>
                </c:pt>
                <c:pt idx="457">
                  <c:v>01/04/2015</c:v>
                </c:pt>
                <c:pt idx="458">
                  <c:v>02/04/2015</c:v>
                </c:pt>
                <c:pt idx="459">
                  <c:v>03/04/2015</c:v>
                </c:pt>
                <c:pt idx="460">
                  <c:v>04/04/2015</c:v>
                </c:pt>
                <c:pt idx="461">
                  <c:v>05/04/2015</c:v>
                </c:pt>
                <c:pt idx="462">
                  <c:v>06/04/2015</c:v>
                </c:pt>
                <c:pt idx="463">
                  <c:v>07/04/2015</c:v>
                </c:pt>
                <c:pt idx="464">
                  <c:v>08/04/2015</c:v>
                </c:pt>
                <c:pt idx="465">
                  <c:v>09/04/2015</c:v>
                </c:pt>
                <c:pt idx="466">
                  <c:v>10/04/2015</c:v>
                </c:pt>
                <c:pt idx="467">
                  <c:v>11/04/2015</c:v>
                </c:pt>
                <c:pt idx="468">
                  <c:v>12/04/2015</c:v>
                </c:pt>
                <c:pt idx="469">
                  <c:v>13/04/2015</c:v>
                </c:pt>
                <c:pt idx="470">
                  <c:v>14/04/2015</c:v>
                </c:pt>
                <c:pt idx="471">
                  <c:v>15/04/2015</c:v>
                </c:pt>
                <c:pt idx="472">
                  <c:v>16/04/2015</c:v>
                </c:pt>
                <c:pt idx="473">
                  <c:v>17/04/2015</c:v>
                </c:pt>
                <c:pt idx="474">
                  <c:v>18/04/2015</c:v>
                </c:pt>
                <c:pt idx="475">
                  <c:v>19/04/2015</c:v>
                </c:pt>
                <c:pt idx="476">
                  <c:v>20/04/2015</c:v>
                </c:pt>
                <c:pt idx="477">
                  <c:v>21/04/2015</c:v>
                </c:pt>
                <c:pt idx="478">
                  <c:v>22/04/2015</c:v>
                </c:pt>
                <c:pt idx="479">
                  <c:v>23/04/2015</c:v>
                </c:pt>
                <c:pt idx="480">
                  <c:v>24/04/2015</c:v>
                </c:pt>
                <c:pt idx="481">
                  <c:v>25/04/2015</c:v>
                </c:pt>
                <c:pt idx="482">
                  <c:v>26/04/2015</c:v>
                </c:pt>
                <c:pt idx="483">
                  <c:v>27/04/2015</c:v>
                </c:pt>
                <c:pt idx="484">
                  <c:v>28/04/2015</c:v>
                </c:pt>
                <c:pt idx="485">
                  <c:v>29/04/2015</c:v>
                </c:pt>
                <c:pt idx="486">
                  <c:v>30/04/2015</c:v>
                </c:pt>
                <c:pt idx="487">
                  <c:v>01/05/2015</c:v>
                </c:pt>
                <c:pt idx="488">
                  <c:v>02/05/2015</c:v>
                </c:pt>
                <c:pt idx="489">
                  <c:v>03/05/2015</c:v>
                </c:pt>
                <c:pt idx="490">
                  <c:v>04/05/2015</c:v>
                </c:pt>
                <c:pt idx="491">
                  <c:v>05/05/2015</c:v>
                </c:pt>
                <c:pt idx="492">
                  <c:v>06/05/2015</c:v>
                </c:pt>
                <c:pt idx="493">
                  <c:v>07/05/2015</c:v>
                </c:pt>
                <c:pt idx="494">
                  <c:v>08/05/2015</c:v>
                </c:pt>
                <c:pt idx="495">
                  <c:v>09/05/2015</c:v>
                </c:pt>
                <c:pt idx="496">
                  <c:v>10/05/2015</c:v>
                </c:pt>
                <c:pt idx="497">
                  <c:v>11/05/2015</c:v>
                </c:pt>
                <c:pt idx="498">
                  <c:v>12/05/2015</c:v>
                </c:pt>
                <c:pt idx="499">
                  <c:v>13/05/2015</c:v>
                </c:pt>
                <c:pt idx="500">
                  <c:v>14/05/2015</c:v>
                </c:pt>
                <c:pt idx="501">
                  <c:v>15/05/2015</c:v>
                </c:pt>
                <c:pt idx="502">
                  <c:v>16/05/2015</c:v>
                </c:pt>
                <c:pt idx="503">
                  <c:v>17/05/2015</c:v>
                </c:pt>
                <c:pt idx="504">
                  <c:v>18/05/2015</c:v>
                </c:pt>
                <c:pt idx="505">
                  <c:v>19/05/2015</c:v>
                </c:pt>
                <c:pt idx="506">
                  <c:v>20/05/2015</c:v>
                </c:pt>
                <c:pt idx="507">
                  <c:v>21/05/2015</c:v>
                </c:pt>
                <c:pt idx="508">
                  <c:v>22/05/2015</c:v>
                </c:pt>
                <c:pt idx="509">
                  <c:v>23/05/2015</c:v>
                </c:pt>
                <c:pt idx="510">
                  <c:v>24/05/2015</c:v>
                </c:pt>
                <c:pt idx="511">
                  <c:v>25/05/2015</c:v>
                </c:pt>
                <c:pt idx="512">
                  <c:v>26/05/2015</c:v>
                </c:pt>
                <c:pt idx="513">
                  <c:v>27/05/2015</c:v>
                </c:pt>
                <c:pt idx="514">
                  <c:v>28/05/2015</c:v>
                </c:pt>
                <c:pt idx="515">
                  <c:v>29/05/2015</c:v>
                </c:pt>
                <c:pt idx="516">
                  <c:v>30/05/2015</c:v>
                </c:pt>
                <c:pt idx="517">
                  <c:v>31/05/2015</c:v>
                </c:pt>
                <c:pt idx="518">
                  <c:v>01/06/2015</c:v>
                </c:pt>
                <c:pt idx="519">
                  <c:v>02/06/2015</c:v>
                </c:pt>
                <c:pt idx="520">
                  <c:v>03/06/2015</c:v>
                </c:pt>
                <c:pt idx="521">
                  <c:v>04/06/2015</c:v>
                </c:pt>
                <c:pt idx="522">
                  <c:v>05/06/2015</c:v>
                </c:pt>
                <c:pt idx="523">
                  <c:v>06/06/2015</c:v>
                </c:pt>
                <c:pt idx="524">
                  <c:v>07/06/2015</c:v>
                </c:pt>
                <c:pt idx="525">
                  <c:v>08/06/2015</c:v>
                </c:pt>
                <c:pt idx="526">
                  <c:v>09/06/2015</c:v>
                </c:pt>
                <c:pt idx="527">
                  <c:v>10/06/2015</c:v>
                </c:pt>
                <c:pt idx="528">
                  <c:v>11/06/2015</c:v>
                </c:pt>
                <c:pt idx="529">
                  <c:v>12/06/2015</c:v>
                </c:pt>
                <c:pt idx="530">
                  <c:v>13/06/2015</c:v>
                </c:pt>
                <c:pt idx="531">
                  <c:v>14/06/2015</c:v>
                </c:pt>
                <c:pt idx="532">
                  <c:v>15/06/2015</c:v>
                </c:pt>
                <c:pt idx="533">
                  <c:v>16/06/2015</c:v>
                </c:pt>
                <c:pt idx="534">
                  <c:v>17/06/2015</c:v>
                </c:pt>
                <c:pt idx="535">
                  <c:v>18/06/2015</c:v>
                </c:pt>
                <c:pt idx="536">
                  <c:v>19/06/2015</c:v>
                </c:pt>
                <c:pt idx="537">
                  <c:v>20/06/2015</c:v>
                </c:pt>
                <c:pt idx="538">
                  <c:v>21/06/2015</c:v>
                </c:pt>
                <c:pt idx="539">
                  <c:v>22/06/2015</c:v>
                </c:pt>
                <c:pt idx="540">
                  <c:v>23/06/2015</c:v>
                </c:pt>
                <c:pt idx="541">
                  <c:v>24/06/2015</c:v>
                </c:pt>
                <c:pt idx="542">
                  <c:v>25/06/2015</c:v>
                </c:pt>
                <c:pt idx="543">
                  <c:v>26/06/2015</c:v>
                </c:pt>
                <c:pt idx="544">
                  <c:v>27/06/2015</c:v>
                </c:pt>
                <c:pt idx="545">
                  <c:v>28/06/2015</c:v>
                </c:pt>
                <c:pt idx="546">
                  <c:v>29/06/2015</c:v>
                </c:pt>
                <c:pt idx="547">
                  <c:v>30/06/2015</c:v>
                </c:pt>
                <c:pt idx="548">
                  <c:v>01/07/2015</c:v>
                </c:pt>
                <c:pt idx="549">
                  <c:v>02/07/2015</c:v>
                </c:pt>
                <c:pt idx="550">
                  <c:v>03/07/2015</c:v>
                </c:pt>
                <c:pt idx="551">
                  <c:v>04/07/2015</c:v>
                </c:pt>
                <c:pt idx="552">
                  <c:v>05/07/2015</c:v>
                </c:pt>
                <c:pt idx="553">
                  <c:v>06/07/2015</c:v>
                </c:pt>
                <c:pt idx="554">
                  <c:v>07/07/2015</c:v>
                </c:pt>
                <c:pt idx="555">
                  <c:v>08/07/2015</c:v>
                </c:pt>
                <c:pt idx="556">
                  <c:v>09/07/2015</c:v>
                </c:pt>
                <c:pt idx="557">
                  <c:v>10/07/2015</c:v>
                </c:pt>
                <c:pt idx="558">
                  <c:v>11/07/2015</c:v>
                </c:pt>
                <c:pt idx="559">
                  <c:v>12/07/2015</c:v>
                </c:pt>
                <c:pt idx="560">
                  <c:v>13/07/2015</c:v>
                </c:pt>
                <c:pt idx="561">
                  <c:v>14/07/2015</c:v>
                </c:pt>
                <c:pt idx="562">
                  <c:v>15/07/2015</c:v>
                </c:pt>
                <c:pt idx="563">
                  <c:v>16/07/2015</c:v>
                </c:pt>
                <c:pt idx="564">
                  <c:v>17/07/2015</c:v>
                </c:pt>
                <c:pt idx="565">
                  <c:v>18/07/2015</c:v>
                </c:pt>
                <c:pt idx="566">
                  <c:v>19/07/2015</c:v>
                </c:pt>
                <c:pt idx="567">
                  <c:v>20/07/2015</c:v>
                </c:pt>
                <c:pt idx="568">
                  <c:v>21/07/2015</c:v>
                </c:pt>
                <c:pt idx="569">
                  <c:v>22/07/2015</c:v>
                </c:pt>
                <c:pt idx="570">
                  <c:v>23/07/2015</c:v>
                </c:pt>
                <c:pt idx="571">
                  <c:v>24/07/2015</c:v>
                </c:pt>
                <c:pt idx="572">
                  <c:v>25/07/2015</c:v>
                </c:pt>
                <c:pt idx="573">
                  <c:v>26/07/2015</c:v>
                </c:pt>
                <c:pt idx="574">
                  <c:v>27/07/2015</c:v>
                </c:pt>
                <c:pt idx="575">
                  <c:v>28/07/2015</c:v>
                </c:pt>
                <c:pt idx="576">
                  <c:v>29/07/2015</c:v>
                </c:pt>
                <c:pt idx="577">
                  <c:v>30/07/2015</c:v>
                </c:pt>
                <c:pt idx="578">
                  <c:v>31/07/2015</c:v>
                </c:pt>
                <c:pt idx="579">
                  <c:v>01/08/2015</c:v>
                </c:pt>
                <c:pt idx="580">
                  <c:v>02/08/2015</c:v>
                </c:pt>
                <c:pt idx="581">
                  <c:v>03/08/2015</c:v>
                </c:pt>
                <c:pt idx="582">
                  <c:v>04/08/2015</c:v>
                </c:pt>
                <c:pt idx="583">
                  <c:v>05/08/2015</c:v>
                </c:pt>
                <c:pt idx="584">
                  <c:v>06/08/2015</c:v>
                </c:pt>
                <c:pt idx="585">
                  <c:v>07/08/2015</c:v>
                </c:pt>
                <c:pt idx="586">
                  <c:v>08/08/2015</c:v>
                </c:pt>
                <c:pt idx="587">
                  <c:v>09/08/2015</c:v>
                </c:pt>
                <c:pt idx="588">
                  <c:v>10/08/2015</c:v>
                </c:pt>
                <c:pt idx="589">
                  <c:v>11/08/2015</c:v>
                </c:pt>
                <c:pt idx="590">
                  <c:v>12/08/2015</c:v>
                </c:pt>
                <c:pt idx="591">
                  <c:v>13/08/2015</c:v>
                </c:pt>
                <c:pt idx="592">
                  <c:v>14/08/2015</c:v>
                </c:pt>
                <c:pt idx="593">
                  <c:v>15/08/2015</c:v>
                </c:pt>
                <c:pt idx="594">
                  <c:v>16/08/2015</c:v>
                </c:pt>
                <c:pt idx="595">
                  <c:v>17/08/2015</c:v>
                </c:pt>
                <c:pt idx="596">
                  <c:v>18/08/2015</c:v>
                </c:pt>
                <c:pt idx="597">
                  <c:v>19/08/2015</c:v>
                </c:pt>
                <c:pt idx="598">
                  <c:v>20/08/2015</c:v>
                </c:pt>
                <c:pt idx="599">
                  <c:v>21/08/2015</c:v>
                </c:pt>
                <c:pt idx="600">
                  <c:v>22/08/2015</c:v>
                </c:pt>
                <c:pt idx="601">
                  <c:v>23/08/2015</c:v>
                </c:pt>
                <c:pt idx="602">
                  <c:v>24/08/2015</c:v>
                </c:pt>
                <c:pt idx="603">
                  <c:v>25/08/2015</c:v>
                </c:pt>
                <c:pt idx="604">
                  <c:v>26/08/2015</c:v>
                </c:pt>
                <c:pt idx="605">
                  <c:v>27/08/2015</c:v>
                </c:pt>
                <c:pt idx="606">
                  <c:v>28/08/2015</c:v>
                </c:pt>
                <c:pt idx="607">
                  <c:v>29/08/2015</c:v>
                </c:pt>
                <c:pt idx="608">
                  <c:v>30/08/2015</c:v>
                </c:pt>
                <c:pt idx="609">
                  <c:v>31/08/2015</c:v>
                </c:pt>
                <c:pt idx="610">
                  <c:v>01/09/2015</c:v>
                </c:pt>
                <c:pt idx="611">
                  <c:v>02/09/2015</c:v>
                </c:pt>
                <c:pt idx="612">
                  <c:v>03/09/2015</c:v>
                </c:pt>
                <c:pt idx="613">
                  <c:v>04/09/2015</c:v>
                </c:pt>
                <c:pt idx="614">
                  <c:v>05/09/2015</c:v>
                </c:pt>
                <c:pt idx="615">
                  <c:v>06/09/2015</c:v>
                </c:pt>
                <c:pt idx="616">
                  <c:v>07/09/2015</c:v>
                </c:pt>
                <c:pt idx="617">
                  <c:v>08/09/2015</c:v>
                </c:pt>
                <c:pt idx="618">
                  <c:v>09/09/2015</c:v>
                </c:pt>
                <c:pt idx="619">
                  <c:v>10/09/2015</c:v>
                </c:pt>
                <c:pt idx="620">
                  <c:v>11/09/2015</c:v>
                </c:pt>
                <c:pt idx="621">
                  <c:v>12/09/2015</c:v>
                </c:pt>
                <c:pt idx="622">
                  <c:v>13/09/2015</c:v>
                </c:pt>
                <c:pt idx="623">
                  <c:v>14/09/2015</c:v>
                </c:pt>
                <c:pt idx="624">
                  <c:v>15/09/2015</c:v>
                </c:pt>
                <c:pt idx="625">
                  <c:v>16/09/2015</c:v>
                </c:pt>
                <c:pt idx="626">
                  <c:v>17/09/2015</c:v>
                </c:pt>
                <c:pt idx="627">
                  <c:v>18/09/2015</c:v>
                </c:pt>
                <c:pt idx="628">
                  <c:v>19/09/2015</c:v>
                </c:pt>
                <c:pt idx="629">
                  <c:v>20/09/2015</c:v>
                </c:pt>
                <c:pt idx="630">
                  <c:v>21/09/2015</c:v>
                </c:pt>
                <c:pt idx="631">
                  <c:v>22/09/2015</c:v>
                </c:pt>
                <c:pt idx="632">
                  <c:v>23/09/2015</c:v>
                </c:pt>
                <c:pt idx="633">
                  <c:v>24/09/2015</c:v>
                </c:pt>
                <c:pt idx="634">
                  <c:v>25/09/2015</c:v>
                </c:pt>
                <c:pt idx="635">
                  <c:v>26/09/2015</c:v>
                </c:pt>
                <c:pt idx="636">
                  <c:v>27/09/2015</c:v>
                </c:pt>
                <c:pt idx="637">
                  <c:v>28/09/2015</c:v>
                </c:pt>
                <c:pt idx="638">
                  <c:v>29/09/2015</c:v>
                </c:pt>
                <c:pt idx="639">
                  <c:v>30/09/2015</c:v>
                </c:pt>
                <c:pt idx="640">
                  <c:v>01/10/2015</c:v>
                </c:pt>
                <c:pt idx="641">
                  <c:v>02/10/2015</c:v>
                </c:pt>
                <c:pt idx="642">
                  <c:v>03/10/2015</c:v>
                </c:pt>
                <c:pt idx="643">
                  <c:v>04/10/2015</c:v>
                </c:pt>
                <c:pt idx="644">
                  <c:v>05/10/2015</c:v>
                </c:pt>
                <c:pt idx="645">
                  <c:v>06/10/2015</c:v>
                </c:pt>
                <c:pt idx="646">
                  <c:v>07/10/2015</c:v>
                </c:pt>
                <c:pt idx="647">
                  <c:v>08/10/2015</c:v>
                </c:pt>
                <c:pt idx="648">
                  <c:v>09/10/2015</c:v>
                </c:pt>
                <c:pt idx="649">
                  <c:v>10/10/2015</c:v>
                </c:pt>
                <c:pt idx="650">
                  <c:v>11/10/2015</c:v>
                </c:pt>
                <c:pt idx="651">
                  <c:v>12/10/2015</c:v>
                </c:pt>
                <c:pt idx="652">
                  <c:v>13/10/2015</c:v>
                </c:pt>
                <c:pt idx="653">
                  <c:v>14/10/2015</c:v>
                </c:pt>
                <c:pt idx="654">
                  <c:v>15/10/2015</c:v>
                </c:pt>
                <c:pt idx="655">
                  <c:v>16/10/2015</c:v>
                </c:pt>
                <c:pt idx="656">
                  <c:v>17/10/2015</c:v>
                </c:pt>
                <c:pt idx="657">
                  <c:v>18/10/2015</c:v>
                </c:pt>
                <c:pt idx="658">
                  <c:v>19/10/2015</c:v>
                </c:pt>
                <c:pt idx="659">
                  <c:v>20/10/2015</c:v>
                </c:pt>
                <c:pt idx="660">
                  <c:v>21/10/2015</c:v>
                </c:pt>
                <c:pt idx="661">
                  <c:v>22/10/2015</c:v>
                </c:pt>
                <c:pt idx="662">
                  <c:v>23/10/2015</c:v>
                </c:pt>
                <c:pt idx="663">
                  <c:v>24/10/2015</c:v>
                </c:pt>
                <c:pt idx="664">
                  <c:v>25/10/2015</c:v>
                </c:pt>
                <c:pt idx="665">
                  <c:v>26/10/2015</c:v>
                </c:pt>
                <c:pt idx="666">
                  <c:v>27/10/2015</c:v>
                </c:pt>
                <c:pt idx="667">
                  <c:v>28/10/2015</c:v>
                </c:pt>
                <c:pt idx="668">
                  <c:v>29/10/2015</c:v>
                </c:pt>
                <c:pt idx="669">
                  <c:v>30/10/2015</c:v>
                </c:pt>
                <c:pt idx="670">
                  <c:v>31/10/2015</c:v>
                </c:pt>
                <c:pt idx="671">
                  <c:v>01/11/2015</c:v>
                </c:pt>
                <c:pt idx="672">
                  <c:v>02/11/2015</c:v>
                </c:pt>
                <c:pt idx="673">
                  <c:v>03/11/2015</c:v>
                </c:pt>
                <c:pt idx="674">
                  <c:v>04/11/2015</c:v>
                </c:pt>
                <c:pt idx="675">
                  <c:v>05/11/2015</c:v>
                </c:pt>
                <c:pt idx="676">
                  <c:v>06/11/2015</c:v>
                </c:pt>
                <c:pt idx="677">
                  <c:v>07/11/2015</c:v>
                </c:pt>
                <c:pt idx="678">
                  <c:v>08/11/2015</c:v>
                </c:pt>
                <c:pt idx="679">
                  <c:v>09/11/2015</c:v>
                </c:pt>
                <c:pt idx="680">
                  <c:v>10/11/2015</c:v>
                </c:pt>
                <c:pt idx="681">
                  <c:v>11/11/2015</c:v>
                </c:pt>
                <c:pt idx="682">
                  <c:v>12/11/2015</c:v>
                </c:pt>
                <c:pt idx="683">
                  <c:v>13/11/2015</c:v>
                </c:pt>
                <c:pt idx="684">
                  <c:v>14/11/2015</c:v>
                </c:pt>
                <c:pt idx="685">
                  <c:v>15/11/2015</c:v>
                </c:pt>
                <c:pt idx="686">
                  <c:v>16/11/2015</c:v>
                </c:pt>
                <c:pt idx="687">
                  <c:v>17/11/2015</c:v>
                </c:pt>
                <c:pt idx="688">
                  <c:v>18/11/2015</c:v>
                </c:pt>
                <c:pt idx="689">
                  <c:v>19/11/2015</c:v>
                </c:pt>
                <c:pt idx="690">
                  <c:v>20/11/2015</c:v>
                </c:pt>
                <c:pt idx="691">
                  <c:v>21/11/2015</c:v>
                </c:pt>
                <c:pt idx="692">
                  <c:v>22/11/2015</c:v>
                </c:pt>
                <c:pt idx="693">
                  <c:v>23/11/2015</c:v>
                </c:pt>
                <c:pt idx="694">
                  <c:v>24/11/2015</c:v>
                </c:pt>
                <c:pt idx="695">
                  <c:v>25/11/2015</c:v>
                </c:pt>
                <c:pt idx="696">
                  <c:v>26/11/2015</c:v>
                </c:pt>
                <c:pt idx="697">
                  <c:v>27/11/2015</c:v>
                </c:pt>
                <c:pt idx="698">
                  <c:v>28/11/2015</c:v>
                </c:pt>
                <c:pt idx="699">
                  <c:v>29/11/2015</c:v>
                </c:pt>
                <c:pt idx="700">
                  <c:v>30/11/2015</c:v>
                </c:pt>
                <c:pt idx="701">
                  <c:v>01/12/2015</c:v>
                </c:pt>
                <c:pt idx="702">
                  <c:v>02/12/2015</c:v>
                </c:pt>
                <c:pt idx="703">
                  <c:v>03/12/2015</c:v>
                </c:pt>
                <c:pt idx="704">
                  <c:v>04/12/2015</c:v>
                </c:pt>
                <c:pt idx="705">
                  <c:v>05/12/2015</c:v>
                </c:pt>
                <c:pt idx="706">
                  <c:v>06/12/2015</c:v>
                </c:pt>
                <c:pt idx="707">
                  <c:v>07/12/2015</c:v>
                </c:pt>
                <c:pt idx="708">
                  <c:v>08/12/2015</c:v>
                </c:pt>
                <c:pt idx="709">
                  <c:v>09/12/2015</c:v>
                </c:pt>
                <c:pt idx="710">
                  <c:v>10/12/2015</c:v>
                </c:pt>
                <c:pt idx="711">
                  <c:v>11/12/2015</c:v>
                </c:pt>
                <c:pt idx="712">
                  <c:v>12/12/2015</c:v>
                </c:pt>
                <c:pt idx="713">
                  <c:v>13/12/2015</c:v>
                </c:pt>
                <c:pt idx="714">
                  <c:v>14/12/2015</c:v>
                </c:pt>
                <c:pt idx="715">
                  <c:v>15/12/2015</c:v>
                </c:pt>
                <c:pt idx="716">
                  <c:v>16/12/2015</c:v>
                </c:pt>
                <c:pt idx="717">
                  <c:v>17/12/2015</c:v>
                </c:pt>
                <c:pt idx="718">
                  <c:v>18/12/2015</c:v>
                </c:pt>
                <c:pt idx="719">
                  <c:v>19/12/2015</c:v>
                </c:pt>
                <c:pt idx="720">
                  <c:v>20/12/2015</c:v>
                </c:pt>
                <c:pt idx="721">
                  <c:v>21/12/2015</c:v>
                </c:pt>
                <c:pt idx="722">
                  <c:v>22/12/2015</c:v>
                </c:pt>
                <c:pt idx="723">
                  <c:v>23/12/2015</c:v>
                </c:pt>
                <c:pt idx="724">
                  <c:v>24/12/2015</c:v>
                </c:pt>
                <c:pt idx="725">
                  <c:v>25/12/2015</c:v>
                </c:pt>
                <c:pt idx="726">
                  <c:v>26/12/2015</c:v>
                </c:pt>
                <c:pt idx="727">
                  <c:v>27/12/2015</c:v>
                </c:pt>
                <c:pt idx="728">
                  <c:v>28/12/2015</c:v>
                </c:pt>
                <c:pt idx="729">
                  <c:v>29/12/2015</c:v>
                </c:pt>
                <c:pt idx="730">
                  <c:v>30/12/2015</c:v>
                </c:pt>
                <c:pt idx="731">
                  <c:v>31/12/2015</c:v>
                </c:pt>
                <c:pt idx="732">
                  <c:v>01/01/2016</c:v>
                </c:pt>
                <c:pt idx="733">
                  <c:v>02/01/2016</c:v>
                </c:pt>
                <c:pt idx="734">
                  <c:v>03/01/2016</c:v>
                </c:pt>
                <c:pt idx="735">
                  <c:v>04/01/2016</c:v>
                </c:pt>
                <c:pt idx="736">
                  <c:v>05/01/2016</c:v>
                </c:pt>
                <c:pt idx="737">
                  <c:v>06/01/2016</c:v>
                </c:pt>
                <c:pt idx="738">
                  <c:v>07/01/2016</c:v>
                </c:pt>
                <c:pt idx="739">
                  <c:v>08/01/2016</c:v>
                </c:pt>
                <c:pt idx="740">
                  <c:v>09/01/2016</c:v>
                </c:pt>
                <c:pt idx="741">
                  <c:v>10/01/2016</c:v>
                </c:pt>
                <c:pt idx="742">
                  <c:v>11/01/2016</c:v>
                </c:pt>
                <c:pt idx="743">
                  <c:v>12/01/2016</c:v>
                </c:pt>
                <c:pt idx="744">
                  <c:v>13/01/2016</c:v>
                </c:pt>
                <c:pt idx="745">
                  <c:v>14/01/2016</c:v>
                </c:pt>
                <c:pt idx="746">
                  <c:v>15/01/2016</c:v>
                </c:pt>
                <c:pt idx="747">
                  <c:v>16/01/2016</c:v>
                </c:pt>
                <c:pt idx="748">
                  <c:v>17/01/2016</c:v>
                </c:pt>
                <c:pt idx="749">
                  <c:v>18/01/2016</c:v>
                </c:pt>
                <c:pt idx="750">
                  <c:v>19/01/2016</c:v>
                </c:pt>
                <c:pt idx="751">
                  <c:v>20/01/2016</c:v>
                </c:pt>
                <c:pt idx="752">
                  <c:v>21/01/2016</c:v>
                </c:pt>
                <c:pt idx="753">
                  <c:v>22/01/2016</c:v>
                </c:pt>
                <c:pt idx="754">
                  <c:v>23/01/2016</c:v>
                </c:pt>
                <c:pt idx="755">
                  <c:v>24/01/2016</c:v>
                </c:pt>
                <c:pt idx="756">
                  <c:v>25/01/2016</c:v>
                </c:pt>
                <c:pt idx="757">
                  <c:v>26/01/2016</c:v>
                </c:pt>
                <c:pt idx="758">
                  <c:v>27/01/2016</c:v>
                </c:pt>
                <c:pt idx="759">
                  <c:v>28/01/2016</c:v>
                </c:pt>
                <c:pt idx="760">
                  <c:v>29/01/2016</c:v>
                </c:pt>
                <c:pt idx="761">
                  <c:v>30/01/2016</c:v>
                </c:pt>
                <c:pt idx="762">
                  <c:v>31/01/2016</c:v>
                </c:pt>
                <c:pt idx="763">
                  <c:v>01/02/2016</c:v>
                </c:pt>
                <c:pt idx="764">
                  <c:v>02/02/2016</c:v>
                </c:pt>
                <c:pt idx="765">
                  <c:v>03/02/2016</c:v>
                </c:pt>
                <c:pt idx="766">
                  <c:v>04/02/2016</c:v>
                </c:pt>
                <c:pt idx="767">
                  <c:v>05/02/2016</c:v>
                </c:pt>
                <c:pt idx="768">
                  <c:v>06/02/2016</c:v>
                </c:pt>
                <c:pt idx="769">
                  <c:v>07/02/2016</c:v>
                </c:pt>
                <c:pt idx="770">
                  <c:v>08/02/2016</c:v>
                </c:pt>
                <c:pt idx="771">
                  <c:v>09/02/2016</c:v>
                </c:pt>
                <c:pt idx="772">
                  <c:v>10/02/2016</c:v>
                </c:pt>
                <c:pt idx="773">
                  <c:v>11/02/2016</c:v>
                </c:pt>
                <c:pt idx="774">
                  <c:v>12/02/2016</c:v>
                </c:pt>
                <c:pt idx="775">
                  <c:v>13/02/2016</c:v>
                </c:pt>
                <c:pt idx="776">
                  <c:v>14/02/2016</c:v>
                </c:pt>
                <c:pt idx="777">
                  <c:v>15/02/2016</c:v>
                </c:pt>
                <c:pt idx="778">
                  <c:v>16/02/2016</c:v>
                </c:pt>
                <c:pt idx="779">
                  <c:v>17/02/2016</c:v>
                </c:pt>
                <c:pt idx="780">
                  <c:v>18/02/2016</c:v>
                </c:pt>
                <c:pt idx="781">
                  <c:v>19/02/2016</c:v>
                </c:pt>
                <c:pt idx="782">
                  <c:v>20/02/2016</c:v>
                </c:pt>
                <c:pt idx="783">
                  <c:v>21/02/2016</c:v>
                </c:pt>
                <c:pt idx="784">
                  <c:v>22/02/2016</c:v>
                </c:pt>
                <c:pt idx="785">
                  <c:v>23/02/2016</c:v>
                </c:pt>
                <c:pt idx="786">
                  <c:v>24/02/2016</c:v>
                </c:pt>
                <c:pt idx="787">
                  <c:v>25/02/2016</c:v>
                </c:pt>
                <c:pt idx="788">
                  <c:v>26/02/2016</c:v>
                </c:pt>
                <c:pt idx="789">
                  <c:v>27/02/2016</c:v>
                </c:pt>
                <c:pt idx="790">
                  <c:v>28/02/2016</c:v>
                </c:pt>
                <c:pt idx="791">
                  <c:v>29/02/2016</c:v>
                </c:pt>
                <c:pt idx="792">
                  <c:v>01/03/2016</c:v>
                </c:pt>
                <c:pt idx="793">
                  <c:v>02/03/2016</c:v>
                </c:pt>
                <c:pt idx="794">
                  <c:v>03/03/2016</c:v>
                </c:pt>
                <c:pt idx="795">
                  <c:v>04/03/2016</c:v>
                </c:pt>
                <c:pt idx="796">
                  <c:v>05/03/2016</c:v>
                </c:pt>
                <c:pt idx="797">
                  <c:v>06/03/2016</c:v>
                </c:pt>
                <c:pt idx="798">
                  <c:v>07/03/2016</c:v>
                </c:pt>
                <c:pt idx="799">
                  <c:v>08/03/2016</c:v>
                </c:pt>
                <c:pt idx="800">
                  <c:v>09/03/2016</c:v>
                </c:pt>
                <c:pt idx="801">
                  <c:v>10/03/2016</c:v>
                </c:pt>
                <c:pt idx="802">
                  <c:v>11/03/2016</c:v>
                </c:pt>
                <c:pt idx="803">
                  <c:v>12/03/2016</c:v>
                </c:pt>
                <c:pt idx="804">
                  <c:v>13/03/2016</c:v>
                </c:pt>
                <c:pt idx="805">
                  <c:v>14/03/2016</c:v>
                </c:pt>
                <c:pt idx="806">
                  <c:v>15/03/2016</c:v>
                </c:pt>
                <c:pt idx="807">
                  <c:v>16/03/2016</c:v>
                </c:pt>
                <c:pt idx="808">
                  <c:v>17/03/2016</c:v>
                </c:pt>
                <c:pt idx="809">
                  <c:v>18/03/2016</c:v>
                </c:pt>
                <c:pt idx="810">
                  <c:v>19/03/2016</c:v>
                </c:pt>
                <c:pt idx="811">
                  <c:v>20/03/2016</c:v>
                </c:pt>
                <c:pt idx="812">
                  <c:v>21/03/2016</c:v>
                </c:pt>
                <c:pt idx="813">
                  <c:v>22/03/2016</c:v>
                </c:pt>
                <c:pt idx="814">
                  <c:v>23/03/2016</c:v>
                </c:pt>
                <c:pt idx="815">
                  <c:v>24/03/2016</c:v>
                </c:pt>
                <c:pt idx="816">
                  <c:v>25/03/2016</c:v>
                </c:pt>
                <c:pt idx="817">
                  <c:v>26/03/2016</c:v>
                </c:pt>
                <c:pt idx="818">
                  <c:v>27/03/2016</c:v>
                </c:pt>
                <c:pt idx="819">
                  <c:v>28/03/2016</c:v>
                </c:pt>
                <c:pt idx="820">
                  <c:v>29/03/2016</c:v>
                </c:pt>
                <c:pt idx="821">
                  <c:v>30/03/2016</c:v>
                </c:pt>
                <c:pt idx="822">
                  <c:v>31/03/2016</c:v>
                </c:pt>
                <c:pt idx="823">
                  <c:v>01/04/2016</c:v>
                </c:pt>
                <c:pt idx="824">
                  <c:v>02/04/2016</c:v>
                </c:pt>
                <c:pt idx="825">
                  <c:v>03/04/2016</c:v>
                </c:pt>
                <c:pt idx="826">
                  <c:v>04/04/2016</c:v>
                </c:pt>
                <c:pt idx="827">
                  <c:v>05/04/2016</c:v>
                </c:pt>
                <c:pt idx="828">
                  <c:v>06/04/2016</c:v>
                </c:pt>
                <c:pt idx="829">
                  <c:v>07/04/2016</c:v>
                </c:pt>
                <c:pt idx="830">
                  <c:v>08/04/2016</c:v>
                </c:pt>
                <c:pt idx="831">
                  <c:v>09/04/2016</c:v>
                </c:pt>
                <c:pt idx="832">
                  <c:v>10/04/2016</c:v>
                </c:pt>
                <c:pt idx="833">
                  <c:v>11/04/2016</c:v>
                </c:pt>
                <c:pt idx="834">
                  <c:v>12/04/2016</c:v>
                </c:pt>
                <c:pt idx="835">
                  <c:v>13/04/2016</c:v>
                </c:pt>
                <c:pt idx="836">
                  <c:v>14/04/2016</c:v>
                </c:pt>
                <c:pt idx="837">
                  <c:v>15/04/2016</c:v>
                </c:pt>
                <c:pt idx="838">
                  <c:v>16/04/2016</c:v>
                </c:pt>
                <c:pt idx="839">
                  <c:v>17/04/2016</c:v>
                </c:pt>
                <c:pt idx="840">
                  <c:v>18/04/2016</c:v>
                </c:pt>
                <c:pt idx="841">
                  <c:v>19/04/2016</c:v>
                </c:pt>
                <c:pt idx="842">
                  <c:v>20/04/2016</c:v>
                </c:pt>
                <c:pt idx="843">
                  <c:v>21/04/2016</c:v>
                </c:pt>
                <c:pt idx="844">
                  <c:v>22/04/2016</c:v>
                </c:pt>
                <c:pt idx="845">
                  <c:v>23/04/2016</c:v>
                </c:pt>
                <c:pt idx="846">
                  <c:v>24/04/2016</c:v>
                </c:pt>
                <c:pt idx="847">
                  <c:v>25/04/2016</c:v>
                </c:pt>
                <c:pt idx="848">
                  <c:v>26/04/2016</c:v>
                </c:pt>
                <c:pt idx="849">
                  <c:v>27/04/2016</c:v>
                </c:pt>
                <c:pt idx="850">
                  <c:v>28/04/2016</c:v>
                </c:pt>
                <c:pt idx="851">
                  <c:v>29/04/2016</c:v>
                </c:pt>
                <c:pt idx="852">
                  <c:v>30/04/2016</c:v>
                </c:pt>
                <c:pt idx="853">
                  <c:v>01/05/2016</c:v>
                </c:pt>
                <c:pt idx="854">
                  <c:v>02/05/2016</c:v>
                </c:pt>
                <c:pt idx="855">
                  <c:v>03/05/2016</c:v>
                </c:pt>
                <c:pt idx="856">
                  <c:v>04/05/2016</c:v>
                </c:pt>
                <c:pt idx="857">
                  <c:v>05/05/2016</c:v>
                </c:pt>
                <c:pt idx="858">
                  <c:v>06/05/2016</c:v>
                </c:pt>
                <c:pt idx="859">
                  <c:v>07/05/2016</c:v>
                </c:pt>
                <c:pt idx="860">
                  <c:v>08/05/2016</c:v>
                </c:pt>
                <c:pt idx="861">
                  <c:v>09/05/2016</c:v>
                </c:pt>
                <c:pt idx="862">
                  <c:v>10/05/2016</c:v>
                </c:pt>
                <c:pt idx="863">
                  <c:v>11/05/2016</c:v>
                </c:pt>
                <c:pt idx="864">
                  <c:v>12/05/2016</c:v>
                </c:pt>
                <c:pt idx="865">
                  <c:v>13/05/2016</c:v>
                </c:pt>
                <c:pt idx="866">
                  <c:v>14/05/2016</c:v>
                </c:pt>
                <c:pt idx="867">
                  <c:v>15/05/2016</c:v>
                </c:pt>
                <c:pt idx="868">
                  <c:v>16/05/2016</c:v>
                </c:pt>
                <c:pt idx="869">
                  <c:v>17/05/2016</c:v>
                </c:pt>
                <c:pt idx="870">
                  <c:v>18/05/2016</c:v>
                </c:pt>
                <c:pt idx="871">
                  <c:v>19/05/2016</c:v>
                </c:pt>
                <c:pt idx="872">
                  <c:v>20/05/2016</c:v>
                </c:pt>
                <c:pt idx="873">
                  <c:v>21/05/2016</c:v>
                </c:pt>
                <c:pt idx="874">
                  <c:v>22/05/2016</c:v>
                </c:pt>
                <c:pt idx="875">
                  <c:v>23/05/2016</c:v>
                </c:pt>
                <c:pt idx="876">
                  <c:v>24/05/2016</c:v>
                </c:pt>
                <c:pt idx="877">
                  <c:v>25/05/2016</c:v>
                </c:pt>
                <c:pt idx="878">
                  <c:v>26/05/2016</c:v>
                </c:pt>
                <c:pt idx="879">
                  <c:v>27/05/2016</c:v>
                </c:pt>
                <c:pt idx="880">
                  <c:v>28/05/2016</c:v>
                </c:pt>
                <c:pt idx="881">
                  <c:v>29/05/2016</c:v>
                </c:pt>
                <c:pt idx="882">
                  <c:v>30/05/2016</c:v>
                </c:pt>
                <c:pt idx="883">
                  <c:v>31/05/2016</c:v>
                </c:pt>
                <c:pt idx="884">
                  <c:v>01/06/2016</c:v>
                </c:pt>
                <c:pt idx="885">
                  <c:v>02/06/2016</c:v>
                </c:pt>
                <c:pt idx="886">
                  <c:v>03/06/2016</c:v>
                </c:pt>
                <c:pt idx="887">
                  <c:v>04/06/2016</c:v>
                </c:pt>
                <c:pt idx="888">
                  <c:v>05/06/2016</c:v>
                </c:pt>
                <c:pt idx="889">
                  <c:v>06/06/2016</c:v>
                </c:pt>
                <c:pt idx="890">
                  <c:v>07/06/2016</c:v>
                </c:pt>
                <c:pt idx="891">
                  <c:v>08/06/2016</c:v>
                </c:pt>
                <c:pt idx="892">
                  <c:v>09/06/2016</c:v>
                </c:pt>
                <c:pt idx="893">
                  <c:v>10/06/2016</c:v>
                </c:pt>
                <c:pt idx="894">
                  <c:v>11/06/2016</c:v>
                </c:pt>
                <c:pt idx="895">
                  <c:v>12/06/2016</c:v>
                </c:pt>
                <c:pt idx="896">
                  <c:v>13/06/2016</c:v>
                </c:pt>
                <c:pt idx="897">
                  <c:v>14/06/2016</c:v>
                </c:pt>
                <c:pt idx="898">
                  <c:v>15/06/2016</c:v>
                </c:pt>
                <c:pt idx="899">
                  <c:v>16/06/2016</c:v>
                </c:pt>
                <c:pt idx="900">
                  <c:v>17/06/2016</c:v>
                </c:pt>
                <c:pt idx="901">
                  <c:v>18/06/2016</c:v>
                </c:pt>
                <c:pt idx="902">
                  <c:v>19/06/2016</c:v>
                </c:pt>
                <c:pt idx="903">
                  <c:v>20/06/2016</c:v>
                </c:pt>
                <c:pt idx="904">
                  <c:v>21/06/2016</c:v>
                </c:pt>
                <c:pt idx="905">
                  <c:v>22/06/2016</c:v>
                </c:pt>
                <c:pt idx="906">
                  <c:v>23/06/2016</c:v>
                </c:pt>
                <c:pt idx="907">
                  <c:v>24/06/2016</c:v>
                </c:pt>
                <c:pt idx="908">
                  <c:v>25/06/2016</c:v>
                </c:pt>
                <c:pt idx="909">
                  <c:v>26/06/2016</c:v>
                </c:pt>
                <c:pt idx="910">
                  <c:v>27/06/2016</c:v>
                </c:pt>
                <c:pt idx="911">
                  <c:v>28/06/2016</c:v>
                </c:pt>
                <c:pt idx="912">
                  <c:v>29/06/2016</c:v>
                </c:pt>
                <c:pt idx="913">
                  <c:v>30/06/2016</c:v>
                </c:pt>
                <c:pt idx="914">
                  <c:v>01/07/2016</c:v>
                </c:pt>
                <c:pt idx="915">
                  <c:v>02/07/2016</c:v>
                </c:pt>
                <c:pt idx="916">
                  <c:v>03/07/2016</c:v>
                </c:pt>
                <c:pt idx="917">
                  <c:v>04/07/2016</c:v>
                </c:pt>
                <c:pt idx="918">
                  <c:v>05/07/2016</c:v>
                </c:pt>
                <c:pt idx="919">
                  <c:v>06/07/2016</c:v>
                </c:pt>
                <c:pt idx="920">
                  <c:v>07/07/2016</c:v>
                </c:pt>
                <c:pt idx="921">
                  <c:v>08/07/2016</c:v>
                </c:pt>
                <c:pt idx="922">
                  <c:v>09/07/2016</c:v>
                </c:pt>
                <c:pt idx="923">
                  <c:v>10/07/2016</c:v>
                </c:pt>
                <c:pt idx="924">
                  <c:v>11/07/2016</c:v>
                </c:pt>
                <c:pt idx="925">
                  <c:v>12/07/2016</c:v>
                </c:pt>
                <c:pt idx="926">
                  <c:v>13/07/2016</c:v>
                </c:pt>
                <c:pt idx="927">
                  <c:v>14/07/2016</c:v>
                </c:pt>
                <c:pt idx="928">
                  <c:v>15/07/2016</c:v>
                </c:pt>
                <c:pt idx="929">
                  <c:v>16/07/2016</c:v>
                </c:pt>
                <c:pt idx="930">
                  <c:v>17/07/2016</c:v>
                </c:pt>
                <c:pt idx="931">
                  <c:v>18/07/2016</c:v>
                </c:pt>
                <c:pt idx="932">
                  <c:v>19/07/2016</c:v>
                </c:pt>
                <c:pt idx="933">
                  <c:v>20/07/2016</c:v>
                </c:pt>
                <c:pt idx="934">
                  <c:v>21/07/2016</c:v>
                </c:pt>
                <c:pt idx="935">
                  <c:v>22/07/2016</c:v>
                </c:pt>
                <c:pt idx="936">
                  <c:v>23/07/2016</c:v>
                </c:pt>
                <c:pt idx="937">
                  <c:v>24/07/2016</c:v>
                </c:pt>
                <c:pt idx="938">
                  <c:v>25/07/2016</c:v>
                </c:pt>
                <c:pt idx="939">
                  <c:v>26/07/2016</c:v>
                </c:pt>
                <c:pt idx="940">
                  <c:v>27/07/2016</c:v>
                </c:pt>
                <c:pt idx="941">
                  <c:v>28/07/2016</c:v>
                </c:pt>
                <c:pt idx="942">
                  <c:v>29/07/2016</c:v>
                </c:pt>
                <c:pt idx="943">
                  <c:v>30/07/2016</c:v>
                </c:pt>
                <c:pt idx="944">
                  <c:v>31/07/2016</c:v>
                </c:pt>
                <c:pt idx="945">
                  <c:v>01/08/2016</c:v>
                </c:pt>
                <c:pt idx="946">
                  <c:v>02/08/2016</c:v>
                </c:pt>
                <c:pt idx="947">
                  <c:v>03/08/2016</c:v>
                </c:pt>
                <c:pt idx="948">
                  <c:v>04/08/2016</c:v>
                </c:pt>
                <c:pt idx="949">
                  <c:v>05/08/2016</c:v>
                </c:pt>
                <c:pt idx="950">
                  <c:v>06/08/2016</c:v>
                </c:pt>
                <c:pt idx="951">
                  <c:v>07/08/2016</c:v>
                </c:pt>
                <c:pt idx="952">
                  <c:v>08/08/2016</c:v>
                </c:pt>
                <c:pt idx="953">
                  <c:v>09/08/2016</c:v>
                </c:pt>
                <c:pt idx="954">
                  <c:v>10/08/2016</c:v>
                </c:pt>
                <c:pt idx="955">
                  <c:v>11/08/2016</c:v>
                </c:pt>
                <c:pt idx="956">
                  <c:v>12/08/2016</c:v>
                </c:pt>
                <c:pt idx="957">
                  <c:v>13/08/2016</c:v>
                </c:pt>
                <c:pt idx="958">
                  <c:v>14/08/2016</c:v>
                </c:pt>
                <c:pt idx="959">
                  <c:v>15/08/2016</c:v>
                </c:pt>
                <c:pt idx="960">
                  <c:v>16/08/2016</c:v>
                </c:pt>
                <c:pt idx="961">
                  <c:v>17/08/2016</c:v>
                </c:pt>
                <c:pt idx="962">
                  <c:v>18/08/2016</c:v>
                </c:pt>
                <c:pt idx="963">
                  <c:v>19/08/2016</c:v>
                </c:pt>
                <c:pt idx="964">
                  <c:v>20/08/2016</c:v>
                </c:pt>
                <c:pt idx="965">
                  <c:v>21/08/2016</c:v>
                </c:pt>
                <c:pt idx="966">
                  <c:v>22/08/2016</c:v>
                </c:pt>
                <c:pt idx="967">
                  <c:v>23/08/2016</c:v>
                </c:pt>
                <c:pt idx="968">
                  <c:v>24/08/2016</c:v>
                </c:pt>
                <c:pt idx="969">
                  <c:v>25/08/2016</c:v>
                </c:pt>
                <c:pt idx="970">
                  <c:v>26/08/2016</c:v>
                </c:pt>
                <c:pt idx="971">
                  <c:v>27/08/2016</c:v>
                </c:pt>
                <c:pt idx="972">
                  <c:v>28/08/2016</c:v>
                </c:pt>
                <c:pt idx="973">
                  <c:v>29/08/2016</c:v>
                </c:pt>
                <c:pt idx="974">
                  <c:v>30/08/2016</c:v>
                </c:pt>
                <c:pt idx="975">
                  <c:v>31/08/2016</c:v>
                </c:pt>
                <c:pt idx="976">
                  <c:v>01/09/2016</c:v>
                </c:pt>
                <c:pt idx="977">
                  <c:v>02/09/2016</c:v>
                </c:pt>
                <c:pt idx="978">
                  <c:v>03/09/2016</c:v>
                </c:pt>
                <c:pt idx="979">
                  <c:v>04/09/2016</c:v>
                </c:pt>
                <c:pt idx="980">
                  <c:v>05/09/2016</c:v>
                </c:pt>
                <c:pt idx="981">
                  <c:v>06/09/2016</c:v>
                </c:pt>
                <c:pt idx="982">
                  <c:v>07/09/2016</c:v>
                </c:pt>
                <c:pt idx="983">
                  <c:v>08/09/2016</c:v>
                </c:pt>
                <c:pt idx="984">
                  <c:v>09/09/2016</c:v>
                </c:pt>
                <c:pt idx="985">
                  <c:v>10/09/2016</c:v>
                </c:pt>
                <c:pt idx="986">
                  <c:v>11/09/2016</c:v>
                </c:pt>
                <c:pt idx="987">
                  <c:v>12/09/2016</c:v>
                </c:pt>
                <c:pt idx="988">
                  <c:v>13/09/2016</c:v>
                </c:pt>
                <c:pt idx="989">
                  <c:v>14/09/2016</c:v>
                </c:pt>
                <c:pt idx="990">
                  <c:v>15/09/2016</c:v>
                </c:pt>
                <c:pt idx="991">
                  <c:v>16/09/2016</c:v>
                </c:pt>
                <c:pt idx="992">
                  <c:v>17/09/2016</c:v>
                </c:pt>
                <c:pt idx="993">
                  <c:v>18/09/2016</c:v>
                </c:pt>
                <c:pt idx="994">
                  <c:v>19/09/2016</c:v>
                </c:pt>
                <c:pt idx="995">
                  <c:v>20/09/2016</c:v>
                </c:pt>
                <c:pt idx="996">
                  <c:v>21/09/2016</c:v>
                </c:pt>
                <c:pt idx="997">
                  <c:v>22/09/2016</c:v>
                </c:pt>
                <c:pt idx="998">
                  <c:v>23/09/2016</c:v>
                </c:pt>
                <c:pt idx="999">
                  <c:v>24/09/2016</c:v>
                </c:pt>
                <c:pt idx="1000">
                  <c:v>25/09/2016</c:v>
                </c:pt>
                <c:pt idx="1001">
                  <c:v>26/09/2016</c:v>
                </c:pt>
                <c:pt idx="1002">
                  <c:v>27/09/2016</c:v>
                </c:pt>
                <c:pt idx="1003">
                  <c:v>28/09/2016</c:v>
                </c:pt>
                <c:pt idx="1004">
                  <c:v>29/09/2016</c:v>
                </c:pt>
                <c:pt idx="1005">
                  <c:v>30/09/2016</c:v>
                </c:pt>
                <c:pt idx="1006">
                  <c:v>01/10/2016</c:v>
                </c:pt>
                <c:pt idx="1007">
                  <c:v>02/10/2016</c:v>
                </c:pt>
                <c:pt idx="1008">
                  <c:v>03/10/2016</c:v>
                </c:pt>
                <c:pt idx="1009">
                  <c:v>04/10/2016</c:v>
                </c:pt>
                <c:pt idx="1010">
                  <c:v>05/10/2016</c:v>
                </c:pt>
                <c:pt idx="1011">
                  <c:v>06/10/2016</c:v>
                </c:pt>
                <c:pt idx="1012">
                  <c:v>07/10/2016</c:v>
                </c:pt>
                <c:pt idx="1013">
                  <c:v>08/10/2016</c:v>
                </c:pt>
                <c:pt idx="1014">
                  <c:v>09/10/2016</c:v>
                </c:pt>
                <c:pt idx="1015">
                  <c:v>10/10/2016</c:v>
                </c:pt>
                <c:pt idx="1016">
                  <c:v>11/10/2016</c:v>
                </c:pt>
                <c:pt idx="1017">
                  <c:v>12/10/2016</c:v>
                </c:pt>
                <c:pt idx="1018">
                  <c:v>13/10/2016</c:v>
                </c:pt>
                <c:pt idx="1019">
                  <c:v>14/10/2016</c:v>
                </c:pt>
                <c:pt idx="1020">
                  <c:v>15/10/2016</c:v>
                </c:pt>
                <c:pt idx="1021">
                  <c:v>16/10/2016</c:v>
                </c:pt>
                <c:pt idx="1022">
                  <c:v>17/10/2016</c:v>
                </c:pt>
                <c:pt idx="1023">
                  <c:v>18/10/2016</c:v>
                </c:pt>
                <c:pt idx="1024">
                  <c:v>19/10/2016</c:v>
                </c:pt>
                <c:pt idx="1025">
                  <c:v>20/10/2016</c:v>
                </c:pt>
                <c:pt idx="1026">
                  <c:v>21/10/2016</c:v>
                </c:pt>
                <c:pt idx="1027">
                  <c:v>22/10/2016</c:v>
                </c:pt>
                <c:pt idx="1028">
                  <c:v>23/10/2016</c:v>
                </c:pt>
                <c:pt idx="1029">
                  <c:v>24/10/2016</c:v>
                </c:pt>
                <c:pt idx="1030">
                  <c:v>25/10/2016</c:v>
                </c:pt>
                <c:pt idx="1031">
                  <c:v>26/10/2016</c:v>
                </c:pt>
                <c:pt idx="1032">
                  <c:v>27/10/2016</c:v>
                </c:pt>
                <c:pt idx="1033">
                  <c:v>28/10/2016</c:v>
                </c:pt>
                <c:pt idx="1034">
                  <c:v>29/10/2016</c:v>
                </c:pt>
                <c:pt idx="1035">
                  <c:v>30/10/2016</c:v>
                </c:pt>
                <c:pt idx="1036">
                  <c:v>31/10/2016</c:v>
                </c:pt>
                <c:pt idx="1037">
                  <c:v>01/11/2016</c:v>
                </c:pt>
                <c:pt idx="1038">
                  <c:v>02/11/2016</c:v>
                </c:pt>
                <c:pt idx="1039">
                  <c:v>03/11/2016</c:v>
                </c:pt>
                <c:pt idx="1040">
                  <c:v>04/11/2016</c:v>
                </c:pt>
                <c:pt idx="1041">
                  <c:v>05/11/2016</c:v>
                </c:pt>
                <c:pt idx="1042">
                  <c:v>06/11/2016</c:v>
                </c:pt>
                <c:pt idx="1043">
                  <c:v>07/11/2016</c:v>
                </c:pt>
                <c:pt idx="1044">
                  <c:v>08/11/2016</c:v>
                </c:pt>
                <c:pt idx="1045">
                  <c:v>09/11/2016</c:v>
                </c:pt>
                <c:pt idx="1046">
                  <c:v>10/11/2016</c:v>
                </c:pt>
                <c:pt idx="1047">
                  <c:v>11/11/2016</c:v>
                </c:pt>
                <c:pt idx="1048">
                  <c:v>12/11/2016</c:v>
                </c:pt>
                <c:pt idx="1049">
                  <c:v>13/11/2016</c:v>
                </c:pt>
                <c:pt idx="1050">
                  <c:v>14/11/2016</c:v>
                </c:pt>
                <c:pt idx="1051">
                  <c:v>15/11/2016</c:v>
                </c:pt>
                <c:pt idx="1052">
                  <c:v>16/11/2016</c:v>
                </c:pt>
                <c:pt idx="1053">
                  <c:v>(blank)</c:v>
                </c:pt>
              </c:strCache>
            </c:strRef>
          </c:cat>
          <c:val>
            <c:numRef>
              <c:f>'PVT; PROF. ANALY.'!$E$4:$E$1058</c:f>
              <c:numCache>
                <c:formatCode>_-[$R-1C09]* #,##0.00_-;\-[$R-1C09]* #,##0.00_-;_-[$R-1C09]* "-"??_-;_-@_-</c:formatCode>
                <c:ptCount val="1054"/>
                <c:pt idx="0">
                  <c:v>-2.74</c:v>
                </c:pt>
                <c:pt idx="1">
                  <c:v>-2.21</c:v>
                </c:pt>
                <c:pt idx="2">
                  <c:v>-1.39</c:v>
                </c:pt>
                <c:pt idx="3">
                  <c:v>-1.35</c:v>
                </c:pt>
                <c:pt idx="4">
                  <c:v>-2.11</c:v>
                </c:pt>
                <c:pt idx="5">
                  <c:v>-2.15</c:v>
                </c:pt>
                <c:pt idx="6">
                  <c:v>-2.17</c:v>
                </c:pt>
                <c:pt idx="7">
                  <c:v>-2.3199999999999998</c:v>
                </c:pt>
                <c:pt idx="8">
                  <c:v>-2.46</c:v>
                </c:pt>
                <c:pt idx="9">
                  <c:v>2.41</c:v>
                </c:pt>
                <c:pt idx="10">
                  <c:v>2.77</c:v>
                </c:pt>
                <c:pt idx="11">
                  <c:v>2.41</c:v>
                </c:pt>
                <c:pt idx="12">
                  <c:v>2.31</c:v>
                </c:pt>
                <c:pt idx="13">
                  <c:v>2.41</c:v>
                </c:pt>
                <c:pt idx="14">
                  <c:v>2.35</c:v>
                </c:pt>
                <c:pt idx="15">
                  <c:v>2.4900000000000002</c:v>
                </c:pt>
                <c:pt idx="16">
                  <c:v>1.81</c:v>
                </c:pt>
                <c:pt idx="17">
                  <c:v>1.83</c:v>
                </c:pt>
                <c:pt idx="18">
                  <c:v>2.04</c:v>
                </c:pt>
                <c:pt idx="19">
                  <c:v>2</c:v>
                </c:pt>
                <c:pt idx="20">
                  <c:v>2.04</c:v>
                </c:pt>
                <c:pt idx="21">
                  <c:v>1.88</c:v>
                </c:pt>
                <c:pt idx="22">
                  <c:v>1.7</c:v>
                </c:pt>
                <c:pt idx="23">
                  <c:v>1.1200000000000001</c:v>
                </c:pt>
                <c:pt idx="24">
                  <c:v>1.74</c:v>
                </c:pt>
                <c:pt idx="25">
                  <c:v>1.83</c:v>
                </c:pt>
                <c:pt idx="26">
                  <c:v>1.7</c:v>
                </c:pt>
                <c:pt idx="27">
                  <c:v>1.57</c:v>
                </c:pt>
                <c:pt idx="28">
                  <c:v>1.35</c:v>
                </c:pt>
                <c:pt idx="29">
                  <c:v>1.28</c:v>
                </c:pt>
                <c:pt idx="30">
                  <c:v>1.38</c:v>
                </c:pt>
                <c:pt idx="31">
                  <c:v>1.37</c:v>
                </c:pt>
                <c:pt idx="32">
                  <c:v>1.51</c:v>
                </c:pt>
                <c:pt idx="33">
                  <c:v>1.53</c:v>
                </c:pt>
                <c:pt idx="34">
                  <c:v>1.73</c:v>
                </c:pt>
                <c:pt idx="35">
                  <c:v>1.88</c:v>
                </c:pt>
                <c:pt idx="36">
                  <c:v>1.25</c:v>
                </c:pt>
                <c:pt idx="37">
                  <c:v>-4.2300000000000004</c:v>
                </c:pt>
                <c:pt idx="38">
                  <c:v>0.33</c:v>
                </c:pt>
                <c:pt idx="39">
                  <c:v>-3.97</c:v>
                </c:pt>
                <c:pt idx="40">
                  <c:v>-4.33</c:v>
                </c:pt>
                <c:pt idx="41">
                  <c:v>-4.7</c:v>
                </c:pt>
                <c:pt idx="42">
                  <c:v>-4.8099999999999996</c:v>
                </c:pt>
                <c:pt idx="43">
                  <c:v>-3.19</c:v>
                </c:pt>
                <c:pt idx="44">
                  <c:v>-2.12</c:v>
                </c:pt>
                <c:pt idx="45">
                  <c:v>-1.98</c:v>
                </c:pt>
                <c:pt idx="46">
                  <c:v>-1.96</c:v>
                </c:pt>
                <c:pt idx="47">
                  <c:v>-1.7</c:v>
                </c:pt>
                <c:pt idx="48">
                  <c:v>-2.15</c:v>
                </c:pt>
                <c:pt idx="49">
                  <c:v>-1.38</c:v>
                </c:pt>
                <c:pt idx="50">
                  <c:v>3.83</c:v>
                </c:pt>
                <c:pt idx="51">
                  <c:v>-1.23</c:v>
                </c:pt>
                <c:pt idx="52">
                  <c:v>3.81</c:v>
                </c:pt>
                <c:pt idx="53">
                  <c:v>-1.31</c:v>
                </c:pt>
                <c:pt idx="54">
                  <c:v>-3.52</c:v>
                </c:pt>
                <c:pt idx="55">
                  <c:v>-1.63</c:v>
                </c:pt>
                <c:pt idx="56">
                  <c:v>-1.02</c:v>
                </c:pt>
                <c:pt idx="57">
                  <c:v>-1.1299999999999999</c:v>
                </c:pt>
                <c:pt idx="58">
                  <c:v>-1.41</c:v>
                </c:pt>
                <c:pt idx="59">
                  <c:v>-6.28</c:v>
                </c:pt>
                <c:pt idx="60">
                  <c:v>-3.74</c:v>
                </c:pt>
                <c:pt idx="61">
                  <c:v>-3</c:v>
                </c:pt>
                <c:pt idx="62">
                  <c:v>-3.48</c:v>
                </c:pt>
                <c:pt idx="63">
                  <c:v>-3.48</c:v>
                </c:pt>
                <c:pt idx="64">
                  <c:v>-4.18</c:v>
                </c:pt>
                <c:pt idx="65">
                  <c:v>-4.26</c:v>
                </c:pt>
                <c:pt idx="66">
                  <c:v>-0.2</c:v>
                </c:pt>
                <c:pt idx="67">
                  <c:v>-3.97</c:v>
                </c:pt>
                <c:pt idx="68">
                  <c:v>-4.1100000000000003</c:v>
                </c:pt>
                <c:pt idx="69">
                  <c:v>-3.96</c:v>
                </c:pt>
                <c:pt idx="70">
                  <c:v>-3.99</c:v>
                </c:pt>
                <c:pt idx="71">
                  <c:v>-2.33</c:v>
                </c:pt>
                <c:pt idx="72">
                  <c:v>-2.84</c:v>
                </c:pt>
                <c:pt idx="73">
                  <c:v>-2.62</c:v>
                </c:pt>
                <c:pt idx="74">
                  <c:v>-2.73</c:v>
                </c:pt>
                <c:pt idx="75">
                  <c:v>-3.13</c:v>
                </c:pt>
                <c:pt idx="76">
                  <c:v>-2.9</c:v>
                </c:pt>
                <c:pt idx="77">
                  <c:v>-2.91</c:v>
                </c:pt>
                <c:pt idx="78">
                  <c:v>4.51</c:v>
                </c:pt>
                <c:pt idx="79">
                  <c:v>4.47</c:v>
                </c:pt>
                <c:pt idx="80">
                  <c:v>4.46</c:v>
                </c:pt>
                <c:pt idx="81">
                  <c:v>4.4400000000000004</c:v>
                </c:pt>
                <c:pt idx="82">
                  <c:v>4.4800000000000004</c:v>
                </c:pt>
                <c:pt idx="83">
                  <c:v>4.46</c:v>
                </c:pt>
                <c:pt idx="84">
                  <c:v>4.5199999999999996</c:v>
                </c:pt>
                <c:pt idx="85">
                  <c:v>2.1800000000000002</c:v>
                </c:pt>
                <c:pt idx="86">
                  <c:v>2.42</c:v>
                </c:pt>
                <c:pt idx="87">
                  <c:v>1.06</c:v>
                </c:pt>
                <c:pt idx="88">
                  <c:v>1.67</c:v>
                </c:pt>
                <c:pt idx="89">
                  <c:v>1.43</c:v>
                </c:pt>
                <c:pt idx="90">
                  <c:v>2.04</c:v>
                </c:pt>
                <c:pt idx="91">
                  <c:v>1.91</c:v>
                </c:pt>
                <c:pt idx="92">
                  <c:v>1.98</c:v>
                </c:pt>
                <c:pt idx="93">
                  <c:v>1.45</c:v>
                </c:pt>
                <c:pt idx="94">
                  <c:v>1.0900000000000001</c:v>
                </c:pt>
                <c:pt idx="95">
                  <c:v>1.48</c:v>
                </c:pt>
                <c:pt idx="96">
                  <c:v>1.64</c:v>
                </c:pt>
                <c:pt idx="97">
                  <c:v>1.96</c:v>
                </c:pt>
                <c:pt idx="98">
                  <c:v>0.85</c:v>
                </c:pt>
                <c:pt idx="99">
                  <c:v>3.04</c:v>
                </c:pt>
                <c:pt idx="100">
                  <c:v>2.85</c:v>
                </c:pt>
                <c:pt idx="101">
                  <c:v>-2.2000000000000002</c:v>
                </c:pt>
                <c:pt idx="102">
                  <c:v>-2.31</c:v>
                </c:pt>
                <c:pt idx="103">
                  <c:v>-2.3199999999999998</c:v>
                </c:pt>
                <c:pt idx="104">
                  <c:v>-2.2000000000000002</c:v>
                </c:pt>
                <c:pt idx="105">
                  <c:v>-2.35</c:v>
                </c:pt>
                <c:pt idx="106">
                  <c:v>-2.46</c:v>
                </c:pt>
                <c:pt idx="107">
                  <c:v>-2.5499999999999998</c:v>
                </c:pt>
                <c:pt idx="108">
                  <c:v>-2.56</c:v>
                </c:pt>
                <c:pt idx="109">
                  <c:v>-2.56</c:v>
                </c:pt>
                <c:pt idx="110">
                  <c:v>-2.58</c:v>
                </c:pt>
                <c:pt idx="111">
                  <c:v>-2.5499999999999998</c:v>
                </c:pt>
                <c:pt idx="112">
                  <c:v>-2.63</c:v>
                </c:pt>
                <c:pt idx="113">
                  <c:v>-2.66</c:v>
                </c:pt>
                <c:pt idx="114">
                  <c:v>2.29</c:v>
                </c:pt>
                <c:pt idx="115">
                  <c:v>2.27</c:v>
                </c:pt>
                <c:pt idx="116">
                  <c:v>1.1499999999999999</c:v>
                </c:pt>
                <c:pt idx="117">
                  <c:v>1.37</c:v>
                </c:pt>
                <c:pt idx="118">
                  <c:v>1.54</c:v>
                </c:pt>
                <c:pt idx="119">
                  <c:v>1.34</c:v>
                </c:pt>
                <c:pt idx="120">
                  <c:v>1.0900000000000001</c:v>
                </c:pt>
                <c:pt idx="121">
                  <c:v>2.72</c:v>
                </c:pt>
                <c:pt idx="122">
                  <c:v>2.57</c:v>
                </c:pt>
                <c:pt idx="123">
                  <c:v>4</c:v>
                </c:pt>
                <c:pt idx="124">
                  <c:v>2.92</c:v>
                </c:pt>
                <c:pt idx="125">
                  <c:v>1.59</c:v>
                </c:pt>
                <c:pt idx="126">
                  <c:v>1.29</c:v>
                </c:pt>
                <c:pt idx="127">
                  <c:v>3.09</c:v>
                </c:pt>
                <c:pt idx="128">
                  <c:v>-1.57</c:v>
                </c:pt>
                <c:pt idx="129">
                  <c:v>2.74</c:v>
                </c:pt>
                <c:pt idx="130">
                  <c:v>-7.46</c:v>
                </c:pt>
                <c:pt idx="131">
                  <c:v>-7.77</c:v>
                </c:pt>
                <c:pt idx="132">
                  <c:v>-7.73</c:v>
                </c:pt>
                <c:pt idx="133">
                  <c:v>-7.86</c:v>
                </c:pt>
                <c:pt idx="134">
                  <c:v>-7.89</c:v>
                </c:pt>
                <c:pt idx="135">
                  <c:v>-8.44</c:v>
                </c:pt>
                <c:pt idx="136">
                  <c:v>-7.31</c:v>
                </c:pt>
                <c:pt idx="137">
                  <c:v>-6.37</c:v>
                </c:pt>
                <c:pt idx="138">
                  <c:v>-5.61</c:v>
                </c:pt>
                <c:pt idx="139">
                  <c:v>-4.7699999999999996</c:v>
                </c:pt>
                <c:pt idx="140">
                  <c:v>-4.17</c:v>
                </c:pt>
                <c:pt idx="141">
                  <c:v>-5.4</c:v>
                </c:pt>
                <c:pt idx="142">
                  <c:v>-4.92</c:v>
                </c:pt>
                <c:pt idx="143">
                  <c:v>0.4</c:v>
                </c:pt>
                <c:pt idx="144">
                  <c:v>-4.3600000000000003</c:v>
                </c:pt>
                <c:pt idx="145">
                  <c:v>-4</c:v>
                </c:pt>
                <c:pt idx="146">
                  <c:v>-3.13</c:v>
                </c:pt>
                <c:pt idx="147">
                  <c:v>-3.4</c:v>
                </c:pt>
                <c:pt idx="148">
                  <c:v>-3.7</c:v>
                </c:pt>
                <c:pt idx="149">
                  <c:v>-3.78</c:v>
                </c:pt>
                <c:pt idx="150">
                  <c:v>-3.71</c:v>
                </c:pt>
                <c:pt idx="151">
                  <c:v>-3.68</c:v>
                </c:pt>
                <c:pt idx="152">
                  <c:v>-3.73</c:v>
                </c:pt>
                <c:pt idx="153">
                  <c:v>-3.77</c:v>
                </c:pt>
                <c:pt idx="154">
                  <c:v>-3.83</c:v>
                </c:pt>
                <c:pt idx="155">
                  <c:v>-3.87</c:v>
                </c:pt>
                <c:pt idx="156">
                  <c:v>-3.66</c:v>
                </c:pt>
                <c:pt idx="157">
                  <c:v>-4.24</c:v>
                </c:pt>
                <c:pt idx="158">
                  <c:v>-4.2</c:v>
                </c:pt>
                <c:pt idx="159">
                  <c:v>-3.96</c:v>
                </c:pt>
                <c:pt idx="160">
                  <c:v>-3.86</c:v>
                </c:pt>
                <c:pt idx="161">
                  <c:v>-2.84</c:v>
                </c:pt>
                <c:pt idx="162">
                  <c:v>-3.67</c:v>
                </c:pt>
                <c:pt idx="163">
                  <c:v>-3.82</c:v>
                </c:pt>
                <c:pt idx="164">
                  <c:v>-3.74</c:v>
                </c:pt>
                <c:pt idx="165">
                  <c:v>-3.73</c:v>
                </c:pt>
                <c:pt idx="166">
                  <c:v>-3.95</c:v>
                </c:pt>
                <c:pt idx="167">
                  <c:v>-4.16</c:v>
                </c:pt>
                <c:pt idx="168">
                  <c:v>-4.17</c:v>
                </c:pt>
                <c:pt idx="169">
                  <c:v>-4.0999999999999996</c:v>
                </c:pt>
                <c:pt idx="170">
                  <c:v>-4.2300000000000004</c:v>
                </c:pt>
                <c:pt idx="171">
                  <c:v>-5.1100000000000003</c:v>
                </c:pt>
                <c:pt idx="172">
                  <c:v>-1.08</c:v>
                </c:pt>
                <c:pt idx="173">
                  <c:v>-1.76</c:v>
                </c:pt>
                <c:pt idx="174">
                  <c:v>-0.32</c:v>
                </c:pt>
                <c:pt idx="175">
                  <c:v>-0.66</c:v>
                </c:pt>
                <c:pt idx="176">
                  <c:v>3.8</c:v>
                </c:pt>
                <c:pt idx="177">
                  <c:v>3.84</c:v>
                </c:pt>
                <c:pt idx="178">
                  <c:v>3.75</c:v>
                </c:pt>
                <c:pt idx="179">
                  <c:v>3.35</c:v>
                </c:pt>
                <c:pt idx="180">
                  <c:v>3.53</c:v>
                </c:pt>
                <c:pt idx="181">
                  <c:v>3.21</c:v>
                </c:pt>
                <c:pt idx="182">
                  <c:v>3.55</c:v>
                </c:pt>
                <c:pt idx="183">
                  <c:v>3.52</c:v>
                </c:pt>
                <c:pt idx="184">
                  <c:v>3</c:v>
                </c:pt>
                <c:pt idx="185">
                  <c:v>2.7</c:v>
                </c:pt>
                <c:pt idx="186">
                  <c:v>2.72</c:v>
                </c:pt>
                <c:pt idx="187">
                  <c:v>2.69</c:v>
                </c:pt>
                <c:pt idx="188">
                  <c:v>2.71</c:v>
                </c:pt>
                <c:pt idx="189">
                  <c:v>2.8</c:v>
                </c:pt>
                <c:pt idx="190">
                  <c:v>2.81</c:v>
                </c:pt>
                <c:pt idx="191">
                  <c:v>2.82</c:v>
                </c:pt>
                <c:pt idx="192">
                  <c:v>2.62</c:v>
                </c:pt>
                <c:pt idx="193">
                  <c:v>2.5299999999999998</c:v>
                </c:pt>
                <c:pt idx="194">
                  <c:v>2.61</c:v>
                </c:pt>
                <c:pt idx="195">
                  <c:v>2.69</c:v>
                </c:pt>
                <c:pt idx="196">
                  <c:v>2.64</c:v>
                </c:pt>
                <c:pt idx="197">
                  <c:v>2.58</c:v>
                </c:pt>
                <c:pt idx="198">
                  <c:v>-5.18</c:v>
                </c:pt>
                <c:pt idx="199">
                  <c:v>2.4500000000000002</c:v>
                </c:pt>
                <c:pt idx="200">
                  <c:v>2.41</c:v>
                </c:pt>
                <c:pt idx="201">
                  <c:v>-5.36</c:v>
                </c:pt>
                <c:pt idx="202">
                  <c:v>2.42</c:v>
                </c:pt>
                <c:pt idx="203">
                  <c:v>2.42</c:v>
                </c:pt>
                <c:pt idx="204">
                  <c:v>2.46</c:v>
                </c:pt>
                <c:pt idx="205">
                  <c:v>-4.82</c:v>
                </c:pt>
                <c:pt idx="206">
                  <c:v>3.35</c:v>
                </c:pt>
                <c:pt idx="207">
                  <c:v>-4.37</c:v>
                </c:pt>
                <c:pt idx="208">
                  <c:v>-4.28</c:v>
                </c:pt>
                <c:pt idx="209">
                  <c:v>-4.1100000000000003</c:v>
                </c:pt>
                <c:pt idx="210">
                  <c:v>-4.0599999999999996</c:v>
                </c:pt>
                <c:pt idx="211">
                  <c:v>-4.08</c:v>
                </c:pt>
                <c:pt idx="212">
                  <c:v>-3.98</c:v>
                </c:pt>
                <c:pt idx="213">
                  <c:v>-3.96</c:v>
                </c:pt>
                <c:pt idx="214">
                  <c:v>-4</c:v>
                </c:pt>
                <c:pt idx="215">
                  <c:v>-3.99</c:v>
                </c:pt>
                <c:pt idx="216">
                  <c:v>-3.98</c:v>
                </c:pt>
                <c:pt idx="217">
                  <c:v>-4.0199999999999996</c:v>
                </c:pt>
                <c:pt idx="218">
                  <c:v>-3.99</c:v>
                </c:pt>
                <c:pt idx="219">
                  <c:v>3.78</c:v>
                </c:pt>
                <c:pt idx="220">
                  <c:v>3.78</c:v>
                </c:pt>
                <c:pt idx="221">
                  <c:v>-3.89</c:v>
                </c:pt>
                <c:pt idx="222">
                  <c:v>-3.85</c:v>
                </c:pt>
                <c:pt idx="223">
                  <c:v>-3.81</c:v>
                </c:pt>
                <c:pt idx="224">
                  <c:v>-3.78</c:v>
                </c:pt>
                <c:pt idx="225">
                  <c:v>-3.74</c:v>
                </c:pt>
                <c:pt idx="226">
                  <c:v>-3.75</c:v>
                </c:pt>
                <c:pt idx="227">
                  <c:v>-3.81</c:v>
                </c:pt>
                <c:pt idx="228">
                  <c:v>-3.85</c:v>
                </c:pt>
                <c:pt idx="229">
                  <c:v>-3.94</c:v>
                </c:pt>
                <c:pt idx="230">
                  <c:v>-4.05</c:v>
                </c:pt>
                <c:pt idx="231">
                  <c:v>-4.04</c:v>
                </c:pt>
                <c:pt idx="232">
                  <c:v>-4.1500000000000004</c:v>
                </c:pt>
                <c:pt idx="233">
                  <c:v>-1.83</c:v>
                </c:pt>
                <c:pt idx="234">
                  <c:v>-1.85</c:v>
                </c:pt>
                <c:pt idx="235">
                  <c:v>-1.92</c:v>
                </c:pt>
                <c:pt idx="236">
                  <c:v>-2.12</c:v>
                </c:pt>
                <c:pt idx="237">
                  <c:v>-1.84</c:v>
                </c:pt>
                <c:pt idx="238">
                  <c:v>-2.1800000000000002</c:v>
                </c:pt>
                <c:pt idx="239">
                  <c:v>-7.02</c:v>
                </c:pt>
                <c:pt idx="240">
                  <c:v>-10.78</c:v>
                </c:pt>
                <c:pt idx="241">
                  <c:v>-11.28</c:v>
                </c:pt>
                <c:pt idx="242">
                  <c:v>-11.27</c:v>
                </c:pt>
                <c:pt idx="243">
                  <c:v>-11.25</c:v>
                </c:pt>
                <c:pt idx="244">
                  <c:v>-11.28</c:v>
                </c:pt>
                <c:pt idx="245">
                  <c:v>-11.41</c:v>
                </c:pt>
                <c:pt idx="246">
                  <c:v>-11.5</c:v>
                </c:pt>
                <c:pt idx="247">
                  <c:v>-11.45</c:v>
                </c:pt>
                <c:pt idx="248">
                  <c:v>-11.48</c:v>
                </c:pt>
                <c:pt idx="249">
                  <c:v>-11.47</c:v>
                </c:pt>
                <c:pt idx="250">
                  <c:v>-11.48</c:v>
                </c:pt>
                <c:pt idx="251">
                  <c:v>-11.5</c:v>
                </c:pt>
                <c:pt idx="252">
                  <c:v>-11.51</c:v>
                </c:pt>
                <c:pt idx="253">
                  <c:v>2.1800000000000002</c:v>
                </c:pt>
                <c:pt idx="254">
                  <c:v>2.11</c:v>
                </c:pt>
                <c:pt idx="255">
                  <c:v>1.96</c:v>
                </c:pt>
                <c:pt idx="256">
                  <c:v>1.8</c:v>
                </c:pt>
                <c:pt idx="257">
                  <c:v>1.79</c:v>
                </c:pt>
                <c:pt idx="258">
                  <c:v>1.72</c:v>
                </c:pt>
                <c:pt idx="259">
                  <c:v>1.78</c:v>
                </c:pt>
                <c:pt idx="260">
                  <c:v>1.74</c:v>
                </c:pt>
                <c:pt idx="261">
                  <c:v>1.76</c:v>
                </c:pt>
                <c:pt idx="262">
                  <c:v>1.65</c:v>
                </c:pt>
                <c:pt idx="263">
                  <c:v>1.37</c:v>
                </c:pt>
                <c:pt idx="264">
                  <c:v>1.43</c:v>
                </c:pt>
                <c:pt idx="265">
                  <c:v>1.44</c:v>
                </c:pt>
                <c:pt idx="266">
                  <c:v>1.28</c:v>
                </c:pt>
                <c:pt idx="267">
                  <c:v>1.1200000000000001</c:v>
                </c:pt>
                <c:pt idx="268">
                  <c:v>-6.5</c:v>
                </c:pt>
                <c:pt idx="269">
                  <c:v>-6.87</c:v>
                </c:pt>
                <c:pt idx="270">
                  <c:v>-6.92</c:v>
                </c:pt>
                <c:pt idx="271">
                  <c:v>-7.13</c:v>
                </c:pt>
                <c:pt idx="272">
                  <c:v>-7.25</c:v>
                </c:pt>
                <c:pt idx="273">
                  <c:v>-7.41</c:v>
                </c:pt>
                <c:pt idx="274">
                  <c:v>-7.49</c:v>
                </c:pt>
                <c:pt idx="275">
                  <c:v>-7.55</c:v>
                </c:pt>
                <c:pt idx="276">
                  <c:v>-7.56</c:v>
                </c:pt>
                <c:pt idx="277">
                  <c:v>-7.57</c:v>
                </c:pt>
                <c:pt idx="278">
                  <c:v>-7.57</c:v>
                </c:pt>
                <c:pt idx="279">
                  <c:v>-7.58</c:v>
                </c:pt>
                <c:pt idx="280">
                  <c:v>-7.6</c:v>
                </c:pt>
                <c:pt idx="281">
                  <c:v>4.9400000000000004</c:v>
                </c:pt>
                <c:pt idx="282">
                  <c:v>4.78</c:v>
                </c:pt>
                <c:pt idx="283">
                  <c:v>5.05</c:v>
                </c:pt>
                <c:pt idx="284">
                  <c:v>5.05</c:v>
                </c:pt>
                <c:pt idx="285">
                  <c:v>4.96</c:v>
                </c:pt>
                <c:pt idx="286">
                  <c:v>4.99</c:v>
                </c:pt>
                <c:pt idx="287">
                  <c:v>5.08</c:v>
                </c:pt>
                <c:pt idx="288">
                  <c:v>4.68</c:v>
                </c:pt>
                <c:pt idx="289">
                  <c:v>4.66</c:v>
                </c:pt>
                <c:pt idx="290">
                  <c:v>4.3499999999999996</c:v>
                </c:pt>
                <c:pt idx="291">
                  <c:v>3.39</c:v>
                </c:pt>
                <c:pt idx="292">
                  <c:v>2.95</c:v>
                </c:pt>
                <c:pt idx="293">
                  <c:v>3.07</c:v>
                </c:pt>
                <c:pt idx="294">
                  <c:v>2.8</c:v>
                </c:pt>
                <c:pt idx="295">
                  <c:v>2.87</c:v>
                </c:pt>
                <c:pt idx="296">
                  <c:v>2.59</c:v>
                </c:pt>
                <c:pt idx="297">
                  <c:v>2.78</c:v>
                </c:pt>
                <c:pt idx="298">
                  <c:v>2.82</c:v>
                </c:pt>
                <c:pt idx="299">
                  <c:v>2.84</c:v>
                </c:pt>
                <c:pt idx="300">
                  <c:v>2.94</c:v>
                </c:pt>
                <c:pt idx="301">
                  <c:v>3.12</c:v>
                </c:pt>
                <c:pt idx="302">
                  <c:v>2.75</c:v>
                </c:pt>
                <c:pt idx="303">
                  <c:v>2.29</c:v>
                </c:pt>
                <c:pt idx="304">
                  <c:v>2.02</c:v>
                </c:pt>
                <c:pt idx="305">
                  <c:v>2</c:v>
                </c:pt>
                <c:pt idx="306">
                  <c:v>1.95</c:v>
                </c:pt>
                <c:pt idx="307">
                  <c:v>1.91</c:v>
                </c:pt>
                <c:pt idx="308">
                  <c:v>1.99</c:v>
                </c:pt>
                <c:pt idx="309">
                  <c:v>8.36</c:v>
                </c:pt>
                <c:pt idx="310">
                  <c:v>6.71</c:v>
                </c:pt>
                <c:pt idx="311">
                  <c:v>2.74</c:v>
                </c:pt>
                <c:pt idx="312">
                  <c:v>2.59</c:v>
                </c:pt>
                <c:pt idx="313">
                  <c:v>2.5099999999999998</c:v>
                </c:pt>
                <c:pt idx="314">
                  <c:v>2.86</c:v>
                </c:pt>
                <c:pt idx="315">
                  <c:v>2.81</c:v>
                </c:pt>
                <c:pt idx="316">
                  <c:v>2.3199999999999998</c:v>
                </c:pt>
                <c:pt idx="317">
                  <c:v>2.3199999999999998</c:v>
                </c:pt>
                <c:pt idx="318">
                  <c:v>1.88</c:v>
                </c:pt>
                <c:pt idx="319">
                  <c:v>1.88</c:v>
                </c:pt>
                <c:pt idx="320">
                  <c:v>2.1</c:v>
                </c:pt>
                <c:pt idx="321">
                  <c:v>2.59</c:v>
                </c:pt>
                <c:pt idx="322">
                  <c:v>2.19</c:v>
                </c:pt>
                <c:pt idx="323">
                  <c:v>2.35</c:v>
                </c:pt>
                <c:pt idx="324">
                  <c:v>2.31</c:v>
                </c:pt>
                <c:pt idx="325">
                  <c:v>1.96</c:v>
                </c:pt>
                <c:pt idx="326">
                  <c:v>12.56</c:v>
                </c:pt>
                <c:pt idx="327">
                  <c:v>13.3</c:v>
                </c:pt>
                <c:pt idx="328">
                  <c:v>13.86</c:v>
                </c:pt>
                <c:pt idx="329">
                  <c:v>12.48</c:v>
                </c:pt>
                <c:pt idx="330">
                  <c:v>11.98</c:v>
                </c:pt>
                <c:pt idx="331">
                  <c:v>14.21</c:v>
                </c:pt>
                <c:pt idx="332">
                  <c:v>13.39</c:v>
                </c:pt>
                <c:pt idx="333">
                  <c:v>13.17</c:v>
                </c:pt>
                <c:pt idx="334">
                  <c:v>9.56</c:v>
                </c:pt>
                <c:pt idx="335">
                  <c:v>7.78</c:v>
                </c:pt>
                <c:pt idx="336">
                  <c:v>7.46</c:v>
                </c:pt>
                <c:pt idx="337">
                  <c:v>3.04</c:v>
                </c:pt>
                <c:pt idx="338">
                  <c:v>2.7</c:v>
                </c:pt>
                <c:pt idx="339">
                  <c:v>0.9</c:v>
                </c:pt>
                <c:pt idx="340">
                  <c:v>0.34</c:v>
                </c:pt>
                <c:pt idx="341">
                  <c:v>-3.08</c:v>
                </c:pt>
                <c:pt idx="342">
                  <c:v>-6.91</c:v>
                </c:pt>
                <c:pt idx="343">
                  <c:v>-1.07</c:v>
                </c:pt>
                <c:pt idx="344">
                  <c:v>-2.11</c:v>
                </c:pt>
                <c:pt idx="345">
                  <c:v>-4.6399999999999997</c:v>
                </c:pt>
                <c:pt idx="346">
                  <c:v>-8.25</c:v>
                </c:pt>
                <c:pt idx="347">
                  <c:v>-7.93</c:v>
                </c:pt>
                <c:pt idx="348">
                  <c:v>-8.99</c:v>
                </c:pt>
                <c:pt idx="349">
                  <c:v>-8.35</c:v>
                </c:pt>
                <c:pt idx="350">
                  <c:v>-7.88</c:v>
                </c:pt>
                <c:pt idx="351">
                  <c:v>-8.15</c:v>
                </c:pt>
                <c:pt idx="352">
                  <c:v>-8.2100000000000009</c:v>
                </c:pt>
                <c:pt idx="353">
                  <c:v>-9.43</c:v>
                </c:pt>
                <c:pt idx="354">
                  <c:v>-9.18</c:v>
                </c:pt>
                <c:pt idx="355">
                  <c:v>-9.56</c:v>
                </c:pt>
                <c:pt idx="356">
                  <c:v>-9.67</c:v>
                </c:pt>
                <c:pt idx="357">
                  <c:v>-2.75</c:v>
                </c:pt>
                <c:pt idx="358">
                  <c:v>-3.23</c:v>
                </c:pt>
                <c:pt idx="359">
                  <c:v>-1.99</c:v>
                </c:pt>
                <c:pt idx="360">
                  <c:v>-2.06</c:v>
                </c:pt>
                <c:pt idx="361">
                  <c:v>-1.92</c:v>
                </c:pt>
                <c:pt idx="362">
                  <c:v>-2.02</c:v>
                </c:pt>
                <c:pt idx="363">
                  <c:v>-2.0699999999999998</c:v>
                </c:pt>
                <c:pt idx="364">
                  <c:v>-2.02</c:v>
                </c:pt>
                <c:pt idx="365">
                  <c:v>-8.93</c:v>
                </c:pt>
                <c:pt idx="366">
                  <c:v>-9.0299999999999994</c:v>
                </c:pt>
                <c:pt idx="367">
                  <c:v>-8.92</c:v>
                </c:pt>
                <c:pt idx="368">
                  <c:v>-8.82</c:v>
                </c:pt>
                <c:pt idx="369">
                  <c:v>-8.92</c:v>
                </c:pt>
                <c:pt idx="370">
                  <c:v>-8.99</c:v>
                </c:pt>
                <c:pt idx="371">
                  <c:v>-8.8699999999999992</c:v>
                </c:pt>
                <c:pt idx="372">
                  <c:v>-8.6999999999999993</c:v>
                </c:pt>
                <c:pt idx="373">
                  <c:v>-1.87</c:v>
                </c:pt>
                <c:pt idx="374">
                  <c:v>-2.0499999999999998</c:v>
                </c:pt>
                <c:pt idx="375">
                  <c:v>-2.09</c:v>
                </c:pt>
                <c:pt idx="376">
                  <c:v>-2.14</c:v>
                </c:pt>
                <c:pt idx="377">
                  <c:v>-2.09</c:v>
                </c:pt>
                <c:pt idx="378">
                  <c:v>-2.04</c:v>
                </c:pt>
                <c:pt idx="379">
                  <c:v>-2.0499999999999998</c:v>
                </c:pt>
                <c:pt idx="380">
                  <c:v>-1.93</c:v>
                </c:pt>
                <c:pt idx="381">
                  <c:v>-1.59</c:v>
                </c:pt>
                <c:pt idx="382">
                  <c:v>-1.73</c:v>
                </c:pt>
                <c:pt idx="383">
                  <c:v>-1.71</c:v>
                </c:pt>
                <c:pt idx="384">
                  <c:v>-1.69</c:v>
                </c:pt>
                <c:pt idx="385">
                  <c:v>-1.07</c:v>
                </c:pt>
                <c:pt idx="386">
                  <c:v>-1.34</c:v>
                </c:pt>
                <c:pt idx="387">
                  <c:v>-2.15</c:v>
                </c:pt>
                <c:pt idx="388">
                  <c:v>-2.11</c:v>
                </c:pt>
                <c:pt idx="389">
                  <c:v>-2.17</c:v>
                </c:pt>
                <c:pt idx="390">
                  <c:v>-2.12</c:v>
                </c:pt>
                <c:pt idx="391">
                  <c:v>-2.1800000000000002</c:v>
                </c:pt>
                <c:pt idx="392">
                  <c:v>-2.15</c:v>
                </c:pt>
                <c:pt idx="393">
                  <c:v>-2.11</c:v>
                </c:pt>
                <c:pt idx="394">
                  <c:v>-2.16</c:v>
                </c:pt>
                <c:pt idx="395">
                  <c:v>-2.13</c:v>
                </c:pt>
                <c:pt idx="396">
                  <c:v>-1.99</c:v>
                </c:pt>
                <c:pt idx="397">
                  <c:v>-1.81</c:v>
                </c:pt>
                <c:pt idx="398">
                  <c:v>-1.86</c:v>
                </c:pt>
                <c:pt idx="399">
                  <c:v>-1.59</c:v>
                </c:pt>
                <c:pt idx="400">
                  <c:v>-1.53</c:v>
                </c:pt>
                <c:pt idx="401">
                  <c:v>-0.87</c:v>
                </c:pt>
                <c:pt idx="402">
                  <c:v>-0.42</c:v>
                </c:pt>
                <c:pt idx="403">
                  <c:v>-0.04</c:v>
                </c:pt>
                <c:pt idx="404">
                  <c:v>0.24</c:v>
                </c:pt>
                <c:pt idx="405">
                  <c:v>-0.01</c:v>
                </c:pt>
                <c:pt idx="406">
                  <c:v>0.83</c:v>
                </c:pt>
                <c:pt idx="407">
                  <c:v>-7.11</c:v>
                </c:pt>
                <c:pt idx="408">
                  <c:v>-7.09</c:v>
                </c:pt>
                <c:pt idx="409">
                  <c:v>-6.67</c:v>
                </c:pt>
                <c:pt idx="410">
                  <c:v>-6.65</c:v>
                </c:pt>
                <c:pt idx="411">
                  <c:v>-6.49</c:v>
                </c:pt>
                <c:pt idx="412">
                  <c:v>-6.48</c:v>
                </c:pt>
                <c:pt idx="413">
                  <c:v>-6.45</c:v>
                </c:pt>
                <c:pt idx="414">
                  <c:v>-6.26</c:v>
                </c:pt>
                <c:pt idx="415">
                  <c:v>-6.01</c:v>
                </c:pt>
                <c:pt idx="416">
                  <c:v>-5.89</c:v>
                </c:pt>
                <c:pt idx="417">
                  <c:v>-5.86</c:v>
                </c:pt>
                <c:pt idx="418">
                  <c:v>-5.84</c:v>
                </c:pt>
                <c:pt idx="419">
                  <c:v>-5.86</c:v>
                </c:pt>
                <c:pt idx="420">
                  <c:v>1.1200000000000001</c:v>
                </c:pt>
                <c:pt idx="421">
                  <c:v>-5.65</c:v>
                </c:pt>
                <c:pt idx="422">
                  <c:v>-5.58</c:v>
                </c:pt>
                <c:pt idx="423">
                  <c:v>-5.73</c:v>
                </c:pt>
                <c:pt idx="424">
                  <c:v>-5.68</c:v>
                </c:pt>
                <c:pt idx="425">
                  <c:v>-6.88</c:v>
                </c:pt>
                <c:pt idx="426">
                  <c:v>-7.74</c:v>
                </c:pt>
                <c:pt idx="427">
                  <c:v>-7.67</c:v>
                </c:pt>
                <c:pt idx="428">
                  <c:v>-7.77</c:v>
                </c:pt>
                <c:pt idx="429">
                  <c:v>-7.98</c:v>
                </c:pt>
                <c:pt idx="430">
                  <c:v>-7.95</c:v>
                </c:pt>
                <c:pt idx="431">
                  <c:v>-8.2200000000000006</c:v>
                </c:pt>
                <c:pt idx="432">
                  <c:v>-8.25</c:v>
                </c:pt>
                <c:pt idx="433">
                  <c:v>0.57999999999999996</c:v>
                </c:pt>
                <c:pt idx="434">
                  <c:v>0.68</c:v>
                </c:pt>
                <c:pt idx="435">
                  <c:v>0.68</c:v>
                </c:pt>
                <c:pt idx="436">
                  <c:v>0.75</c:v>
                </c:pt>
                <c:pt idx="437">
                  <c:v>0.68</c:v>
                </c:pt>
                <c:pt idx="438">
                  <c:v>0.65</c:v>
                </c:pt>
                <c:pt idx="439">
                  <c:v>0.68</c:v>
                </c:pt>
                <c:pt idx="440">
                  <c:v>0.52</c:v>
                </c:pt>
                <c:pt idx="441">
                  <c:v>0.64</c:v>
                </c:pt>
                <c:pt idx="442">
                  <c:v>0.71</c:v>
                </c:pt>
                <c:pt idx="443">
                  <c:v>0.59</c:v>
                </c:pt>
                <c:pt idx="444">
                  <c:v>0.54</c:v>
                </c:pt>
                <c:pt idx="445">
                  <c:v>0.44</c:v>
                </c:pt>
                <c:pt idx="446">
                  <c:v>0.44</c:v>
                </c:pt>
                <c:pt idx="447">
                  <c:v>0.3</c:v>
                </c:pt>
                <c:pt idx="448">
                  <c:v>0.26</c:v>
                </c:pt>
                <c:pt idx="449">
                  <c:v>-9.0500000000000007</c:v>
                </c:pt>
                <c:pt idx="450">
                  <c:v>-9.07</c:v>
                </c:pt>
                <c:pt idx="451">
                  <c:v>-9.24</c:v>
                </c:pt>
                <c:pt idx="452">
                  <c:v>-9.11</c:v>
                </c:pt>
                <c:pt idx="453">
                  <c:v>-9.11</c:v>
                </c:pt>
                <c:pt idx="454">
                  <c:v>-9.0399999999999991</c:v>
                </c:pt>
                <c:pt idx="455">
                  <c:v>-9.1199999999999992</c:v>
                </c:pt>
                <c:pt idx="456">
                  <c:v>-8.85</c:v>
                </c:pt>
                <c:pt idx="457">
                  <c:v>-8.74</c:v>
                </c:pt>
                <c:pt idx="458">
                  <c:v>-8.74</c:v>
                </c:pt>
                <c:pt idx="459">
                  <c:v>-8.6</c:v>
                </c:pt>
                <c:pt idx="460">
                  <c:v>-8.64</c:v>
                </c:pt>
                <c:pt idx="461">
                  <c:v>-8.67</c:v>
                </c:pt>
                <c:pt idx="462">
                  <c:v>-8.74</c:v>
                </c:pt>
                <c:pt idx="463">
                  <c:v>-0.89</c:v>
                </c:pt>
                <c:pt idx="464">
                  <c:v>0.34</c:v>
                </c:pt>
                <c:pt idx="465">
                  <c:v>0.35</c:v>
                </c:pt>
                <c:pt idx="466">
                  <c:v>0.36</c:v>
                </c:pt>
                <c:pt idx="467">
                  <c:v>0.37</c:v>
                </c:pt>
                <c:pt idx="468">
                  <c:v>0.38</c:v>
                </c:pt>
                <c:pt idx="469">
                  <c:v>0.53</c:v>
                </c:pt>
                <c:pt idx="470">
                  <c:v>2.0499999999999998</c:v>
                </c:pt>
                <c:pt idx="471">
                  <c:v>2.25</c:v>
                </c:pt>
                <c:pt idx="472">
                  <c:v>2.34</c:v>
                </c:pt>
                <c:pt idx="473">
                  <c:v>2.41</c:v>
                </c:pt>
                <c:pt idx="474">
                  <c:v>2.48</c:v>
                </c:pt>
                <c:pt idx="475">
                  <c:v>2.5099999999999998</c:v>
                </c:pt>
                <c:pt idx="476">
                  <c:v>2.67</c:v>
                </c:pt>
                <c:pt idx="477">
                  <c:v>2.99</c:v>
                </c:pt>
                <c:pt idx="478">
                  <c:v>-5.67</c:v>
                </c:pt>
                <c:pt idx="479">
                  <c:v>3.09</c:v>
                </c:pt>
                <c:pt idx="480">
                  <c:v>-5.47</c:v>
                </c:pt>
                <c:pt idx="481">
                  <c:v>-7.73</c:v>
                </c:pt>
                <c:pt idx="482">
                  <c:v>-5.29</c:v>
                </c:pt>
                <c:pt idx="483">
                  <c:v>-5.17</c:v>
                </c:pt>
                <c:pt idx="484">
                  <c:v>-5.38</c:v>
                </c:pt>
                <c:pt idx="485">
                  <c:v>-5.28</c:v>
                </c:pt>
                <c:pt idx="486">
                  <c:v>-5.39</c:v>
                </c:pt>
                <c:pt idx="487">
                  <c:v>-5.3</c:v>
                </c:pt>
                <c:pt idx="488">
                  <c:v>-7.62</c:v>
                </c:pt>
                <c:pt idx="489">
                  <c:v>-5.29</c:v>
                </c:pt>
                <c:pt idx="490">
                  <c:v>-5.13</c:v>
                </c:pt>
                <c:pt idx="491">
                  <c:v>-4.91</c:v>
                </c:pt>
                <c:pt idx="492">
                  <c:v>-7.67</c:v>
                </c:pt>
                <c:pt idx="493">
                  <c:v>1.22</c:v>
                </c:pt>
                <c:pt idx="494">
                  <c:v>-7.55</c:v>
                </c:pt>
                <c:pt idx="495">
                  <c:v>-7.66</c:v>
                </c:pt>
                <c:pt idx="496">
                  <c:v>-7.63</c:v>
                </c:pt>
                <c:pt idx="497">
                  <c:v>-7.68</c:v>
                </c:pt>
                <c:pt idx="498">
                  <c:v>-7.69</c:v>
                </c:pt>
                <c:pt idx="499">
                  <c:v>-7.7</c:v>
                </c:pt>
                <c:pt idx="500">
                  <c:v>-7.67</c:v>
                </c:pt>
                <c:pt idx="501">
                  <c:v>-7.68</c:v>
                </c:pt>
                <c:pt idx="502">
                  <c:v>-7.7</c:v>
                </c:pt>
                <c:pt idx="503">
                  <c:v>-7.71</c:v>
                </c:pt>
                <c:pt idx="504">
                  <c:v>-7.68</c:v>
                </c:pt>
                <c:pt idx="505">
                  <c:v>-7.18</c:v>
                </c:pt>
                <c:pt idx="506">
                  <c:v>-7.46</c:v>
                </c:pt>
                <c:pt idx="507">
                  <c:v>3.36</c:v>
                </c:pt>
                <c:pt idx="508">
                  <c:v>-7.66</c:v>
                </c:pt>
                <c:pt idx="509">
                  <c:v>-7.7</c:v>
                </c:pt>
                <c:pt idx="510">
                  <c:v>-7.6</c:v>
                </c:pt>
                <c:pt idx="511">
                  <c:v>-7.7</c:v>
                </c:pt>
                <c:pt idx="512">
                  <c:v>-7.69</c:v>
                </c:pt>
                <c:pt idx="513">
                  <c:v>-7.68</c:v>
                </c:pt>
                <c:pt idx="514">
                  <c:v>-7.69</c:v>
                </c:pt>
                <c:pt idx="515">
                  <c:v>-7.65</c:v>
                </c:pt>
                <c:pt idx="516">
                  <c:v>-7.71</c:v>
                </c:pt>
                <c:pt idx="517">
                  <c:v>-7.63</c:v>
                </c:pt>
                <c:pt idx="518">
                  <c:v>-7.73</c:v>
                </c:pt>
                <c:pt idx="519">
                  <c:v>-7.73</c:v>
                </c:pt>
                <c:pt idx="520">
                  <c:v>-7.66</c:v>
                </c:pt>
                <c:pt idx="521">
                  <c:v>-7.6</c:v>
                </c:pt>
                <c:pt idx="522">
                  <c:v>-7.66</c:v>
                </c:pt>
                <c:pt idx="523">
                  <c:v>-7.64</c:v>
                </c:pt>
                <c:pt idx="524">
                  <c:v>-7.65</c:v>
                </c:pt>
                <c:pt idx="525">
                  <c:v>3.32</c:v>
                </c:pt>
                <c:pt idx="526">
                  <c:v>3.57</c:v>
                </c:pt>
                <c:pt idx="527">
                  <c:v>3.55</c:v>
                </c:pt>
                <c:pt idx="528">
                  <c:v>3.55</c:v>
                </c:pt>
                <c:pt idx="529">
                  <c:v>3.7</c:v>
                </c:pt>
                <c:pt idx="530">
                  <c:v>3.65</c:v>
                </c:pt>
                <c:pt idx="531">
                  <c:v>3.72</c:v>
                </c:pt>
                <c:pt idx="532">
                  <c:v>3.7</c:v>
                </c:pt>
                <c:pt idx="533">
                  <c:v>3.65</c:v>
                </c:pt>
                <c:pt idx="534">
                  <c:v>3.85</c:v>
                </c:pt>
                <c:pt idx="535">
                  <c:v>3.9</c:v>
                </c:pt>
                <c:pt idx="536">
                  <c:v>4.1500000000000004</c:v>
                </c:pt>
                <c:pt idx="537">
                  <c:v>4.1399999999999997</c:v>
                </c:pt>
                <c:pt idx="538">
                  <c:v>4.17</c:v>
                </c:pt>
                <c:pt idx="539">
                  <c:v>4.1399999999999997</c:v>
                </c:pt>
                <c:pt idx="540">
                  <c:v>4.29</c:v>
                </c:pt>
                <c:pt idx="541">
                  <c:v>-6.39</c:v>
                </c:pt>
                <c:pt idx="542">
                  <c:v>-6.27</c:v>
                </c:pt>
                <c:pt idx="543">
                  <c:v>-6.15</c:v>
                </c:pt>
                <c:pt idx="544">
                  <c:v>-6.17</c:v>
                </c:pt>
                <c:pt idx="545">
                  <c:v>-6.17</c:v>
                </c:pt>
                <c:pt idx="546">
                  <c:v>-6.23</c:v>
                </c:pt>
                <c:pt idx="547">
                  <c:v>-6.22</c:v>
                </c:pt>
                <c:pt idx="548">
                  <c:v>-6.23</c:v>
                </c:pt>
                <c:pt idx="549">
                  <c:v>-6.22</c:v>
                </c:pt>
                <c:pt idx="550">
                  <c:v>-6.03</c:v>
                </c:pt>
                <c:pt idx="551">
                  <c:v>-5.9</c:v>
                </c:pt>
                <c:pt idx="552">
                  <c:v>-5.8</c:v>
                </c:pt>
                <c:pt idx="553">
                  <c:v>-5.86</c:v>
                </c:pt>
                <c:pt idx="554">
                  <c:v>-5.93</c:v>
                </c:pt>
                <c:pt idx="555">
                  <c:v>-0.19</c:v>
                </c:pt>
                <c:pt idx="556">
                  <c:v>-1.55</c:v>
                </c:pt>
                <c:pt idx="557">
                  <c:v>-1.51</c:v>
                </c:pt>
                <c:pt idx="558">
                  <c:v>-1.0900000000000001</c:v>
                </c:pt>
                <c:pt idx="559">
                  <c:v>-2.2599999999999998</c:v>
                </c:pt>
                <c:pt idx="560">
                  <c:v>-2.15</c:v>
                </c:pt>
                <c:pt idx="561">
                  <c:v>-2.48</c:v>
                </c:pt>
                <c:pt idx="562">
                  <c:v>-1.75</c:v>
                </c:pt>
                <c:pt idx="563">
                  <c:v>-2.57</c:v>
                </c:pt>
                <c:pt idx="564">
                  <c:v>-2.91</c:v>
                </c:pt>
                <c:pt idx="565">
                  <c:v>-2.36</c:v>
                </c:pt>
                <c:pt idx="566">
                  <c:v>-2.46</c:v>
                </c:pt>
                <c:pt idx="567">
                  <c:v>-2.0499999999999998</c:v>
                </c:pt>
                <c:pt idx="568">
                  <c:v>-2.61</c:v>
                </c:pt>
                <c:pt idx="569">
                  <c:v>-2.63</c:v>
                </c:pt>
                <c:pt idx="570">
                  <c:v>-3.78</c:v>
                </c:pt>
                <c:pt idx="571">
                  <c:v>-3.77</c:v>
                </c:pt>
                <c:pt idx="572">
                  <c:v>-3.54</c:v>
                </c:pt>
                <c:pt idx="573">
                  <c:v>-4.13</c:v>
                </c:pt>
                <c:pt idx="574">
                  <c:v>-3.92</c:v>
                </c:pt>
                <c:pt idx="575">
                  <c:v>-3.72</c:v>
                </c:pt>
                <c:pt idx="576">
                  <c:v>-3.9</c:v>
                </c:pt>
                <c:pt idx="577">
                  <c:v>-3.5</c:v>
                </c:pt>
                <c:pt idx="578">
                  <c:v>-3.34</c:v>
                </c:pt>
                <c:pt idx="579">
                  <c:v>-3.11</c:v>
                </c:pt>
                <c:pt idx="580">
                  <c:v>-3.03</c:v>
                </c:pt>
                <c:pt idx="581">
                  <c:v>-2.4300000000000002</c:v>
                </c:pt>
                <c:pt idx="582">
                  <c:v>-3.53</c:v>
                </c:pt>
                <c:pt idx="583">
                  <c:v>-3.37</c:v>
                </c:pt>
                <c:pt idx="584">
                  <c:v>-3.53</c:v>
                </c:pt>
                <c:pt idx="585">
                  <c:v>-2.81</c:v>
                </c:pt>
                <c:pt idx="586">
                  <c:v>-2.92</c:v>
                </c:pt>
                <c:pt idx="587">
                  <c:v>-3.28</c:v>
                </c:pt>
                <c:pt idx="588">
                  <c:v>-3.86</c:v>
                </c:pt>
                <c:pt idx="589">
                  <c:v>-3.91</c:v>
                </c:pt>
                <c:pt idx="590">
                  <c:v>-4.8099999999999996</c:v>
                </c:pt>
                <c:pt idx="591">
                  <c:v>-4.9400000000000004</c:v>
                </c:pt>
                <c:pt idx="592">
                  <c:v>-4.78</c:v>
                </c:pt>
                <c:pt idx="593">
                  <c:v>-4.45</c:v>
                </c:pt>
                <c:pt idx="594">
                  <c:v>-4.97</c:v>
                </c:pt>
                <c:pt idx="595">
                  <c:v>-4.83</c:v>
                </c:pt>
                <c:pt idx="596">
                  <c:v>-4.7699999999999996</c:v>
                </c:pt>
                <c:pt idx="597">
                  <c:v>-3.74</c:v>
                </c:pt>
                <c:pt idx="598">
                  <c:v>-2.63</c:v>
                </c:pt>
                <c:pt idx="599">
                  <c:v>-2.61</c:v>
                </c:pt>
                <c:pt idx="600">
                  <c:v>-2.4300000000000002</c:v>
                </c:pt>
                <c:pt idx="601">
                  <c:v>-1.01</c:v>
                </c:pt>
                <c:pt idx="602">
                  <c:v>-0.57999999999999996</c:v>
                </c:pt>
                <c:pt idx="603">
                  <c:v>-13.46</c:v>
                </c:pt>
                <c:pt idx="604">
                  <c:v>-11.48</c:v>
                </c:pt>
                <c:pt idx="605">
                  <c:v>-10.54</c:v>
                </c:pt>
                <c:pt idx="606">
                  <c:v>-10.1</c:v>
                </c:pt>
                <c:pt idx="607">
                  <c:v>-9.41</c:v>
                </c:pt>
                <c:pt idx="608">
                  <c:v>-8.85</c:v>
                </c:pt>
                <c:pt idx="609">
                  <c:v>-8.84</c:v>
                </c:pt>
                <c:pt idx="610">
                  <c:v>-8.65</c:v>
                </c:pt>
                <c:pt idx="611">
                  <c:v>-8.11</c:v>
                </c:pt>
                <c:pt idx="612">
                  <c:v>-8.0299999999999994</c:v>
                </c:pt>
                <c:pt idx="613">
                  <c:v>-7.61</c:v>
                </c:pt>
                <c:pt idx="614">
                  <c:v>-7.6</c:v>
                </c:pt>
                <c:pt idx="615">
                  <c:v>-7.24</c:v>
                </c:pt>
                <c:pt idx="616">
                  <c:v>-7.59</c:v>
                </c:pt>
                <c:pt idx="617">
                  <c:v>5.19</c:v>
                </c:pt>
                <c:pt idx="618">
                  <c:v>5</c:v>
                </c:pt>
                <c:pt idx="619">
                  <c:v>6.38</c:v>
                </c:pt>
                <c:pt idx="620">
                  <c:v>5.0999999999999996</c:v>
                </c:pt>
                <c:pt idx="621">
                  <c:v>5.3</c:v>
                </c:pt>
                <c:pt idx="622">
                  <c:v>5.28</c:v>
                </c:pt>
                <c:pt idx="623">
                  <c:v>4.8</c:v>
                </c:pt>
                <c:pt idx="624">
                  <c:v>4.71</c:v>
                </c:pt>
                <c:pt idx="625">
                  <c:v>5.26</c:v>
                </c:pt>
                <c:pt idx="626">
                  <c:v>5.6</c:v>
                </c:pt>
                <c:pt idx="627">
                  <c:v>5.29</c:v>
                </c:pt>
                <c:pt idx="628">
                  <c:v>5.49</c:v>
                </c:pt>
                <c:pt idx="629">
                  <c:v>5.32</c:v>
                </c:pt>
                <c:pt idx="630">
                  <c:v>6.36</c:v>
                </c:pt>
                <c:pt idx="631">
                  <c:v>5.99</c:v>
                </c:pt>
                <c:pt idx="632">
                  <c:v>-10.71</c:v>
                </c:pt>
                <c:pt idx="633">
                  <c:v>-11.78</c:v>
                </c:pt>
                <c:pt idx="634">
                  <c:v>-12.36</c:v>
                </c:pt>
                <c:pt idx="635">
                  <c:v>-13.18</c:v>
                </c:pt>
                <c:pt idx="636">
                  <c:v>-13.54</c:v>
                </c:pt>
                <c:pt idx="637">
                  <c:v>-13.45</c:v>
                </c:pt>
                <c:pt idx="638">
                  <c:v>-13.87</c:v>
                </c:pt>
                <c:pt idx="639">
                  <c:v>-13.87</c:v>
                </c:pt>
                <c:pt idx="640">
                  <c:v>-14.16</c:v>
                </c:pt>
                <c:pt idx="641">
                  <c:v>-13.91</c:v>
                </c:pt>
                <c:pt idx="642">
                  <c:v>-14.29</c:v>
                </c:pt>
                <c:pt idx="643">
                  <c:v>-14.52</c:v>
                </c:pt>
                <c:pt idx="644">
                  <c:v>-14.37</c:v>
                </c:pt>
                <c:pt idx="645">
                  <c:v>-14.29</c:v>
                </c:pt>
                <c:pt idx="646">
                  <c:v>3.17</c:v>
                </c:pt>
                <c:pt idx="647">
                  <c:v>3.14</c:v>
                </c:pt>
                <c:pt idx="648">
                  <c:v>3.13</c:v>
                </c:pt>
                <c:pt idx="649">
                  <c:v>3.13</c:v>
                </c:pt>
                <c:pt idx="650">
                  <c:v>3.13</c:v>
                </c:pt>
                <c:pt idx="651">
                  <c:v>3.14</c:v>
                </c:pt>
                <c:pt idx="652">
                  <c:v>3.14</c:v>
                </c:pt>
                <c:pt idx="653">
                  <c:v>3.14</c:v>
                </c:pt>
                <c:pt idx="654">
                  <c:v>3.16</c:v>
                </c:pt>
                <c:pt idx="655">
                  <c:v>3.14</c:v>
                </c:pt>
                <c:pt idx="656">
                  <c:v>3.14</c:v>
                </c:pt>
                <c:pt idx="657">
                  <c:v>3.13</c:v>
                </c:pt>
                <c:pt idx="658">
                  <c:v>3.13</c:v>
                </c:pt>
                <c:pt idx="659">
                  <c:v>3.14</c:v>
                </c:pt>
                <c:pt idx="660">
                  <c:v>3.13</c:v>
                </c:pt>
                <c:pt idx="661">
                  <c:v>3.13</c:v>
                </c:pt>
                <c:pt idx="662">
                  <c:v>-3.64</c:v>
                </c:pt>
                <c:pt idx="663">
                  <c:v>-3.67</c:v>
                </c:pt>
                <c:pt idx="664">
                  <c:v>-3.62</c:v>
                </c:pt>
                <c:pt idx="665">
                  <c:v>-3.9</c:v>
                </c:pt>
                <c:pt idx="666">
                  <c:v>-4.38</c:v>
                </c:pt>
                <c:pt idx="667">
                  <c:v>-9.67</c:v>
                </c:pt>
                <c:pt idx="668">
                  <c:v>-4.45</c:v>
                </c:pt>
                <c:pt idx="669">
                  <c:v>-4.4000000000000004</c:v>
                </c:pt>
                <c:pt idx="670">
                  <c:v>-9.75</c:v>
                </c:pt>
                <c:pt idx="671">
                  <c:v>-4.79</c:v>
                </c:pt>
                <c:pt idx="672">
                  <c:v>-4.59</c:v>
                </c:pt>
                <c:pt idx="673">
                  <c:v>-4.75</c:v>
                </c:pt>
                <c:pt idx="674">
                  <c:v>-9.5399999999999991</c:v>
                </c:pt>
                <c:pt idx="675">
                  <c:v>-4.26</c:v>
                </c:pt>
                <c:pt idx="676">
                  <c:v>-4.29</c:v>
                </c:pt>
                <c:pt idx="677">
                  <c:v>-9.52</c:v>
                </c:pt>
                <c:pt idx="678">
                  <c:v>-4.55</c:v>
                </c:pt>
                <c:pt idx="679">
                  <c:v>4.5599999999999996</c:v>
                </c:pt>
                <c:pt idx="680">
                  <c:v>-9.42</c:v>
                </c:pt>
                <c:pt idx="681">
                  <c:v>-9.31</c:v>
                </c:pt>
                <c:pt idx="682">
                  <c:v>-9.44</c:v>
                </c:pt>
                <c:pt idx="683">
                  <c:v>-9.25</c:v>
                </c:pt>
                <c:pt idx="684">
                  <c:v>-9.2799999999999994</c:v>
                </c:pt>
                <c:pt idx="685">
                  <c:v>-9.4499999999999993</c:v>
                </c:pt>
                <c:pt idx="686">
                  <c:v>-9.27</c:v>
                </c:pt>
                <c:pt idx="687">
                  <c:v>-9.36</c:v>
                </c:pt>
                <c:pt idx="688">
                  <c:v>-9.4499999999999993</c:v>
                </c:pt>
                <c:pt idx="689">
                  <c:v>-9.35</c:v>
                </c:pt>
                <c:pt idx="690">
                  <c:v>-9.2799999999999994</c:v>
                </c:pt>
                <c:pt idx="691">
                  <c:v>-9.43</c:v>
                </c:pt>
                <c:pt idx="692">
                  <c:v>-9.9</c:v>
                </c:pt>
                <c:pt idx="693">
                  <c:v>6.69</c:v>
                </c:pt>
                <c:pt idx="694">
                  <c:v>-9.4</c:v>
                </c:pt>
                <c:pt idx="695">
                  <c:v>-9.41</c:v>
                </c:pt>
                <c:pt idx="696">
                  <c:v>-14.1</c:v>
                </c:pt>
                <c:pt idx="697">
                  <c:v>-14.75</c:v>
                </c:pt>
                <c:pt idx="698">
                  <c:v>-14.78</c:v>
                </c:pt>
                <c:pt idx="699">
                  <c:v>-14.86</c:v>
                </c:pt>
                <c:pt idx="700">
                  <c:v>-8.9499999999999993</c:v>
                </c:pt>
                <c:pt idx="701">
                  <c:v>-8.93</c:v>
                </c:pt>
                <c:pt idx="702">
                  <c:v>-8.6</c:v>
                </c:pt>
                <c:pt idx="703">
                  <c:v>-8.98</c:v>
                </c:pt>
                <c:pt idx="704">
                  <c:v>-8.74</c:v>
                </c:pt>
                <c:pt idx="705">
                  <c:v>-8.42</c:v>
                </c:pt>
                <c:pt idx="706">
                  <c:v>-7.69</c:v>
                </c:pt>
                <c:pt idx="707">
                  <c:v>7.12</c:v>
                </c:pt>
                <c:pt idx="708">
                  <c:v>-3.39</c:v>
                </c:pt>
                <c:pt idx="709">
                  <c:v>-2.94</c:v>
                </c:pt>
                <c:pt idx="710">
                  <c:v>-3.41</c:v>
                </c:pt>
                <c:pt idx="711">
                  <c:v>-3.48</c:v>
                </c:pt>
                <c:pt idx="712">
                  <c:v>-7.84</c:v>
                </c:pt>
                <c:pt idx="713">
                  <c:v>-3.22</c:v>
                </c:pt>
                <c:pt idx="714">
                  <c:v>-3.47</c:v>
                </c:pt>
                <c:pt idx="715">
                  <c:v>-7.65</c:v>
                </c:pt>
                <c:pt idx="716">
                  <c:v>-7.26</c:v>
                </c:pt>
                <c:pt idx="717">
                  <c:v>-8.0500000000000007</c:v>
                </c:pt>
                <c:pt idx="718">
                  <c:v>-8.15</c:v>
                </c:pt>
                <c:pt idx="719">
                  <c:v>-7.32</c:v>
                </c:pt>
                <c:pt idx="720">
                  <c:v>-7.8</c:v>
                </c:pt>
                <c:pt idx="721">
                  <c:v>-8.14</c:v>
                </c:pt>
                <c:pt idx="722">
                  <c:v>-8.0399999999999991</c:v>
                </c:pt>
                <c:pt idx="723">
                  <c:v>6.99</c:v>
                </c:pt>
                <c:pt idx="724">
                  <c:v>7.1</c:v>
                </c:pt>
                <c:pt idx="725">
                  <c:v>7</c:v>
                </c:pt>
                <c:pt idx="726">
                  <c:v>7.13</c:v>
                </c:pt>
                <c:pt idx="727">
                  <c:v>7.06</c:v>
                </c:pt>
                <c:pt idx="728">
                  <c:v>7.16</c:v>
                </c:pt>
                <c:pt idx="729">
                  <c:v>-8.75</c:v>
                </c:pt>
                <c:pt idx="730">
                  <c:v>-8.86</c:v>
                </c:pt>
                <c:pt idx="731">
                  <c:v>-8.75</c:v>
                </c:pt>
                <c:pt idx="732">
                  <c:v>-8.7799999999999994</c:v>
                </c:pt>
                <c:pt idx="733">
                  <c:v>-8.86</c:v>
                </c:pt>
                <c:pt idx="734">
                  <c:v>-8.98</c:v>
                </c:pt>
                <c:pt idx="735">
                  <c:v>-8.94</c:v>
                </c:pt>
                <c:pt idx="736">
                  <c:v>-8.76</c:v>
                </c:pt>
                <c:pt idx="737">
                  <c:v>7.13</c:v>
                </c:pt>
                <c:pt idx="738">
                  <c:v>7.27</c:v>
                </c:pt>
                <c:pt idx="739">
                  <c:v>7.1</c:v>
                </c:pt>
                <c:pt idx="740">
                  <c:v>7.18</c:v>
                </c:pt>
                <c:pt idx="741">
                  <c:v>7.13</c:v>
                </c:pt>
                <c:pt idx="742">
                  <c:v>7.27</c:v>
                </c:pt>
                <c:pt idx="743">
                  <c:v>7.26</c:v>
                </c:pt>
                <c:pt idx="744">
                  <c:v>7.14</c:v>
                </c:pt>
                <c:pt idx="745">
                  <c:v>7.29</c:v>
                </c:pt>
                <c:pt idx="746">
                  <c:v>7.17</c:v>
                </c:pt>
                <c:pt idx="747">
                  <c:v>7.17</c:v>
                </c:pt>
                <c:pt idx="748">
                  <c:v>7.1</c:v>
                </c:pt>
                <c:pt idx="749">
                  <c:v>7.21</c:v>
                </c:pt>
                <c:pt idx="750">
                  <c:v>7.18</c:v>
                </c:pt>
                <c:pt idx="751">
                  <c:v>-14.26</c:v>
                </c:pt>
                <c:pt idx="752">
                  <c:v>7.68</c:v>
                </c:pt>
                <c:pt idx="753">
                  <c:v>-10.25</c:v>
                </c:pt>
                <c:pt idx="754">
                  <c:v>-9.7799999999999994</c:v>
                </c:pt>
                <c:pt idx="755">
                  <c:v>-9.6300000000000008</c:v>
                </c:pt>
                <c:pt idx="756">
                  <c:v>-9.0399999999999991</c:v>
                </c:pt>
                <c:pt idx="757">
                  <c:v>-8.15</c:v>
                </c:pt>
                <c:pt idx="758">
                  <c:v>-8.06</c:v>
                </c:pt>
                <c:pt idx="759">
                  <c:v>-7.6</c:v>
                </c:pt>
                <c:pt idx="760">
                  <c:v>-9.85</c:v>
                </c:pt>
                <c:pt idx="761">
                  <c:v>-9.61</c:v>
                </c:pt>
                <c:pt idx="762">
                  <c:v>-9.43</c:v>
                </c:pt>
                <c:pt idx="763">
                  <c:v>-9.49</c:v>
                </c:pt>
                <c:pt idx="764">
                  <c:v>-6.3</c:v>
                </c:pt>
                <c:pt idx="765">
                  <c:v>-6.15</c:v>
                </c:pt>
                <c:pt idx="766">
                  <c:v>-5.86</c:v>
                </c:pt>
                <c:pt idx="767">
                  <c:v>-6</c:v>
                </c:pt>
                <c:pt idx="768">
                  <c:v>-6.01</c:v>
                </c:pt>
                <c:pt idx="769">
                  <c:v>-5.99</c:v>
                </c:pt>
                <c:pt idx="770">
                  <c:v>-6.18</c:v>
                </c:pt>
                <c:pt idx="771">
                  <c:v>11.61</c:v>
                </c:pt>
                <c:pt idx="772">
                  <c:v>13.41</c:v>
                </c:pt>
                <c:pt idx="773">
                  <c:v>13.34</c:v>
                </c:pt>
                <c:pt idx="774">
                  <c:v>12.94</c:v>
                </c:pt>
                <c:pt idx="775">
                  <c:v>12.75</c:v>
                </c:pt>
                <c:pt idx="776">
                  <c:v>13.2</c:v>
                </c:pt>
                <c:pt idx="777">
                  <c:v>11.97</c:v>
                </c:pt>
                <c:pt idx="778">
                  <c:v>11.73</c:v>
                </c:pt>
                <c:pt idx="779">
                  <c:v>-5.38</c:v>
                </c:pt>
                <c:pt idx="780">
                  <c:v>11.65</c:v>
                </c:pt>
                <c:pt idx="781">
                  <c:v>11.06</c:v>
                </c:pt>
                <c:pt idx="782">
                  <c:v>-6.22</c:v>
                </c:pt>
                <c:pt idx="783">
                  <c:v>10.83</c:v>
                </c:pt>
                <c:pt idx="784">
                  <c:v>10.87</c:v>
                </c:pt>
                <c:pt idx="785">
                  <c:v>10.15</c:v>
                </c:pt>
                <c:pt idx="786">
                  <c:v>-0.25</c:v>
                </c:pt>
                <c:pt idx="787">
                  <c:v>-1.03</c:v>
                </c:pt>
                <c:pt idx="788">
                  <c:v>2.98</c:v>
                </c:pt>
                <c:pt idx="789">
                  <c:v>2.74</c:v>
                </c:pt>
                <c:pt idx="790">
                  <c:v>3.75</c:v>
                </c:pt>
                <c:pt idx="791">
                  <c:v>1.68</c:v>
                </c:pt>
                <c:pt idx="792">
                  <c:v>-1.18</c:v>
                </c:pt>
                <c:pt idx="793">
                  <c:v>-1.89</c:v>
                </c:pt>
                <c:pt idx="794">
                  <c:v>-1.73</c:v>
                </c:pt>
                <c:pt idx="795">
                  <c:v>-1.35</c:v>
                </c:pt>
                <c:pt idx="796">
                  <c:v>-0.82</c:v>
                </c:pt>
                <c:pt idx="797">
                  <c:v>-0.27</c:v>
                </c:pt>
                <c:pt idx="798">
                  <c:v>-4.42</c:v>
                </c:pt>
                <c:pt idx="799">
                  <c:v>-3</c:v>
                </c:pt>
                <c:pt idx="800">
                  <c:v>6.32</c:v>
                </c:pt>
                <c:pt idx="801">
                  <c:v>6.26</c:v>
                </c:pt>
                <c:pt idx="802">
                  <c:v>6.34</c:v>
                </c:pt>
                <c:pt idx="803">
                  <c:v>6.01</c:v>
                </c:pt>
                <c:pt idx="804">
                  <c:v>5.9</c:v>
                </c:pt>
                <c:pt idx="805">
                  <c:v>5.95</c:v>
                </c:pt>
                <c:pt idx="806">
                  <c:v>5.81</c:v>
                </c:pt>
                <c:pt idx="807">
                  <c:v>5.72</c:v>
                </c:pt>
                <c:pt idx="808">
                  <c:v>5.98</c:v>
                </c:pt>
                <c:pt idx="809">
                  <c:v>5.79</c:v>
                </c:pt>
                <c:pt idx="810">
                  <c:v>5.82</c:v>
                </c:pt>
                <c:pt idx="811">
                  <c:v>5.87</c:v>
                </c:pt>
                <c:pt idx="812">
                  <c:v>5.93</c:v>
                </c:pt>
                <c:pt idx="813">
                  <c:v>5.89</c:v>
                </c:pt>
                <c:pt idx="814">
                  <c:v>4</c:v>
                </c:pt>
                <c:pt idx="815">
                  <c:v>1.2</c:v>
                </c:pt>
                <c:pt idx="816">
                  <c:v>2.59</c:v>
                </c:pt>
                <c:pt idx="817">
                  <c:v>0.92</c:v>
                </c:pt>
                <c:pt idx="818">
                  <c:v>1.1599999999999999</c:v>
                </c:pt>
                <c:pt idx="819">
                  <c:v>0.68</c:v>
                </c:pt>
                <c:pt idx="820">
                  <c:v>0.28000000000000003</c:v>
                </c:pt>
                <c:pt idx="821">
                  <c:v>-6.4</c:v>
                </c:pt>
                <c:pt idx="822">
                  <c:v>-5.66</c:v>
                </c:pt>
                <c:pt idx="823">
                  <c:v>-5.57</c:v>
                </c:pt>
                <c:pt idx="824">
                  <c:v>-4.91</c:v>
                </c:pt>
                <c:pt idx="825">
                  <c:v>-5.32</c:v>
                </c:pt>
                <c:pt idx="826">
                  <c:v>0.71</c:v>
                </c:pt>
                <c:pt idx="827">
                  <c:v>2.37</c:v>
                </c:pt>
                <c:pt idx="828">
                  <c:v>7.34</c:v>
                </c:pt>
                <c:pt idx="829">
                  <c:v>-10.27</c:v>
                </c:pt>
                <c:pt idx="830">
                  <c:v>-10.33</c:v>
                </c:pt>
                <c:pt idx="831">
                  <c:v>-9.31</c:v>
                </c:pt>
                <c:pt idx="832">
                  <c:v>-8.52</c:v>
                </c:pt>
                <c:pt idx="833">
                  <c:v>-8.27</c:v>
                </c:pt>
                <c:pt idx="834">
                  <c:v>-7.74</c:v>
                </c:pt>
                <c:pt idx="835">
                  <c:v>-6.8</c:v>
                </c:pt>
                <c:pt idx="836">
                  <c:v>-6.2</c:v>
                </c:pt>
                <c:pt idx="837">
                  <c:v>-5.41</c:v>
                </c:pt>
                <c:pt idx="838">
                  <c:v>-5.49</c:v>
                </c:pt>
                <c:pt idx="839">
                  <c:v>-6.28</c:v>
                </c:pt>
                <c:pt idx="840">
                  <c:v>-5.74</c:v>
                </c:pt>
                <c:pt idx="841">
                  <c:v>-5.38</c:v>
                </c:pt>
                <c:pt idx="842">
                  <c:v>-7.59</c:v>
                </c:pt>
                <c:pt idx="843">
                  <c:v>-8.75</c:v>
                </c:pt>
                <c:pt idx="844">
                  <c:v>-8.25</c:v>
                </c:pt>
                <c:pt idx="845">
                  <c:v>-8.24</c:v>
                </c:pt>
                <c:pt idx="846">
                  <c:v>-8.7200000000000006</c:v>
                </c:pt>
                <c:pt idx="847">
                  <c:v>-8.67</c:v>
                </c:pt>
                <c:pt idx="848">
                  <c:v>-7.9</c:v>
                </c:pt>
                <c:pt idx="849">
                  <c:v>-7.82</c:v>
                </c:pt>
                <c:pt idx="850">
                  <c:v>-7.59</c:v>
                </c:pt>
                <c:pt idx="851">
                  <c:v>-7.39</c:v>
                </c:pt>
                <c:pt idx="852">
                  <c:v>-7.55</c:v>
                </c:pt>
                <c:pt idx="853">
                  <c:v>-7.23</c:v>
                </c:pt>
                <c:pt idx="854">
                  <c:v>-7.66</c:v>
                </c:pt>
                <c:pt idx="855">
                  <c:v>-7.49</c:v>
                </c:pt>
                <c:pt idx="856">
                  <c:v>-6.83</c:v>
                </c:pt>
                <c:pt idx="857">
                  <c:v>-6.97</c:v>
                </c:pt>
                <c:pt idx="858">
                  <c:v>-6.9</c:v>
                </c:pt>
                <c:pt idx="859">
                  <c:v>-6.82</c:v>
                </c:pt>
                <c:pt idx="860">
                  <c:v>-6.86</c:v>
                </c:pt>
                <c:pt idx="861">
                  <c:v>13.04</c:v>
                </c:pt>
                <c:pt idx="862">
                  <c:v>13.13</c:v>
                </c:pt>
                <c:pt idx="863">
                  <c:v>13.2</c:v>
                </c:pt>
                <c:pt idx="864">
                  <c:v>13.38</c:v>
                </c:pt>
                <c:pt idx="865">
                  <c:v>13.48</c:v>
                </c:pt>
                <c:pt idx="866">
                  <c:v>13.41</c:v>
                </c:pt>
                <c:pt idx="867">
                  <c:v>13.37</c:v>
                </c:pt>
                <c:pt idx="868">
                  <c:v>13.37</c:v>
                </c:pt>
                <c:pt idx="869">
                  <c:v>13.33</c:v>
                </c:pt>
                <c:pt idx="870">
                  <c:v>13.14</c:v>
                </c:pt>
                <c:pt idx="871">
                  <c:v>13.13</c:v>
                </c:pt>
                <c:pt idx="872">
                  <c:v>13.33</c:v>
                </c:pt>
                <c:pt idx="873">
                  <c:v>13.28</c:v>
                </c:pt>
                <c:pt idx="874">
                  <c:v>13.29</c:v>
                </c:pt>
                <c:pt idx="875">
                  <c:v>13.32</c:v>
                </c:pt>
                <c:pt idx="876">
                  <c:v>-3.8</c:v>
                </c:pt>
                <c:pt idx="877">
                  <c:v>-6.03</c:v>
                </c:pt>
                <c:pt idx="878">
                  <c:v>-6.17</c:v>
                </c:pt>
                <c:pt idx="879">
                  <c:v>-6.16</c:v>
                </c:pt>
                <c:pt idx="880">
                  <c:v>-6.09</c:v>
                </c:pt>
                <c:pt idx="881">
                  <c:v>-6.25</c:v>
                </c:pt>
                <c:pt idx="882">
                  <c:v>-6.32</c:v>
                </c:pt>
                <c:pt idx="883">
                  <c:v>-5.95</c:v>
                </c:pt>
                <c:pt idx="884">
                  <c:v>-6.27</c:v>
                </c:pt>
                <c:pt idx="885">
                  <c:v>-6.29</c:v>
                </c:pt>
                <c:pt idx="886">
                  <c:v>-5.98</c:v>
                </c:pt>
                <c:pt idx="887">
                  <c:v>-6.07</c:v>
                </c:pt>
                <c:pt idx="888">
                  <c:v>-6.17</c:v>
                </c:pt>
                <c:pt idx="889">
                  <c:v>-6.19</c:v>
                </c:pt>
                <c:pt idx="890">
                  <c:v>13.53</c:v>
                </c:pt>
                <c:pt idx="891">
                  <c:v>-6.36</c:v>
                </c:pt>
                <c:pt idx="892">
                  <c:v>-3.63</c:v>
                </c:pt>
                <c:pt idx="893">
                  <c:v>-3.58</c:v>
                </c:pt>
                <c:pt idx="894">
                  <c:v>-6.1</c:v>
                </c:pt>
                <c:pt idx="895">
                  <c:v>-3.61</c:v>
                </c:pt>
                <c:pt idx="896">
                  <c:v>-3.75</c:v>
                </c:pt>
                <c:pt idx="897">
                  <c:v>-3.74</c:v>
                </c:pt>
                <c:pt idx="898">
                  <c:v>-6.21</c:v>
                </c:pt>
                <c:pt idx="899">
                  <c:v>-3.55</c:v>
                </c:pt>
                <c:pt idx="900">
                  <c:v>-3.62</c:v>
                </c:pt>
                <c:pt idx="901">
                  <c:v>-6.17</c:v>
                </c:pt>
                <c:pt idx="902">
                  <c:v>-3.65</c:v>
                </c:pt>
                <c:pt idx="903">
                  <c:v>-3.58</c:v>
                </c:pt>
                <c:pt idx="904">
                  <c:v>-3.47</c:v>
                </c:pt>
                <c:pt idx="905">
                  <c:v>13.75</c:v>
                </c:pt>
                <c:pt idx="906">
                  <c:v>-8.2799999999999994</c:v>
                </c:pt>
                <c:pt idx="907">
                  <c:v>-8.33</c:v>
                </c:pt>
                <c:pt idx="908">
                  <c:v>-8.16</c:v>
                </c:pt>
                <c:pt idx="909">
                  <c:v>-8.52</c:v>
                </c:pt>
                <c:pt idx="910">
                  <c:v>-8.17</c:v>
                </c:pt>
                <c:pt idx="911">
                  <c:v>-8.2200000000000006</c:v>
                </c:pt>
                <c:pt idx="912">
                  <c:v>-8.18</c:v>
                </c:pt>
                <c:pt idx="913">
                  <c:v>-8.18</c:v>
                </c:pt>
                <c:pt idx="914">
                  <c:v>-8.09</c:v>
                </c:pt>
                <c:pt idx="915">
                  <c:v>-7.91</c:v>
                </c:pt>
                <c:pt idx="916">
                  <c:v>-7.99</c:v>
                </c:pt>
                <c:pt idx="917">
                  <c:v>-8</c:v>
                </c:pt>
                <c:pt idx="918">
                  <c:v>-8.0500000000000007</c:v>
                </c:pt>
                <c:pt idx="919">
                  <c:v>-7.7</c:v>
                </c:pt>
                <c:pt idx="920">
                  <c:v>14.34</c:v>
                </c:pt>
                <c:pt idx="921">
                  <c:v>14.37</c:v>
                </c:pt>
                <c:pt idx="922">
                  <c:v>14.4</c:v>
                </c:pt>
                <c:pt idx="923">
                  <c:v>14.36</c:v>
                </c:pt>
                <c:pt idx="924">
                  <c:v>14.42</c:v>
                </c:pt>
                <c:pt idx="925">
                  <c:v>14.32</c:v>
                </c:pt>
                <c:pt idx="926">
                  <c:v>14.26</c:v>
                </c:pt>
                <c:pt idx="927">
                  <c:v>14.36</c:v>
                </c:pt>
                <c:pt idx="928">
                  <c:v>14.38</c:v>
                </c:pt>
                <c:pt idx="929">
                  <c:v>14.31</c:v>
                </c:pt>
                <c:pt idx="930">
                  <c:v>14.37</c:v>
                </c:pt>
                <c:pt idx="931">
                  <c:v>14.3</c:v>
                </c:pt>
                <c:pt idx="932">
                  <c:v>14.35</c:v>
                </c:pt>
                <c:pt idx="933">
                  <c:v>14.32</c:v>
                </c:pt>
                <c:pt idx="934">
                  <c:v>14.32</c:v>
                </c:pt>
                <c:pt idx="935">
                  <c:v>14.33</c:v>
                </c:pt>
                <c:pt idx="936">
                  <c:v>14.33</c:v>
                </c:pt>
                <c:pt idx="937">
                  <c:v>14.34</c:v>
                </c:pt>
                <c:pt idx="938">
                  <c:v>14.39</c:v>
                </c:pt>
                <c:pt idx="939">
                  <c:v>14.33</c:v>
                </c:pt>
                <c:pt idx="940">
                  <c:v>14.14</c:v>
                </c:pt>
                <c:pt idx="941">
                  <c:v>14.19</c:v>
                </c:pt>
                <c:pt idx="942">
                  <c:v>14.08</c:v>
                </c:pt>
                <c:pt idx="943">
                  <c:v>14.13</c:v>
                </c:pt>
                <c:pt idx="944">
                  <c:v>14.06</c:v>
                </c:pt>
                <c:pt idx="945">
                  <c:v>14.11</c:v>
                </c:pt>
                <c:pt idx="946">
                  <c:v>14.17</c:v>
                </c:pt>
                <c:pt idx="947">
                  <c:v>14.1</c:v>
                </c:pt>
                <c:pt idx="948">
                  <c:v>14.06</c:v>
                </c:pt>
                <c:pt idx="949">
                  <c:v>13.7</c:v>
                </c:pt>
                <c:pt idx="950">
                  <c:v>14</c:v>
                </c:pt>
                <c:pt idx="951">
                  <c:v>13.95</c:v>
                </c:pt>
                <c:pt idx="952">
                  <c:v>13.88</c:v>
                </c:pt>
                <c:pt idx="953">
                  <c:v>13.8</c:v>
                </c:pt>
                <c:pt idx="954">
                  <c:v>-5.67</c:v>
                </c:pt>
                <c:pt idx="955">
                  <c:v>-3.96</c:v>
                </c:pt>
                <c:pt idx="956">
                  <c:v>-4.6100000000000003</c:v>
                </c:pt>
                <c:pt idx="957">
                  <c:v>-5.78</c:v>
                </c:pt>
                <c:pt idx="958">
                  <c:v>-5.3</c:v>
                </c:pt>
                <c:pt idx="959">
                  <c:v>-3.6</c:v>
                </c:pt>
                <c:pt idx="960">
                  <c:v>-4.4000000000000004</c:v>
                </c:pt>
                <c:pt idx="961">
                  <c:v>-4.8899999999999997</c:v>
                </c:pt>
                <c:pt idx="962">
                  <c:v>-4.79</c:v>
                </c:pt>
                <c:pt idx="963">
                  <c:v>-4.88</c:v>
                </c:pt>
                <c:pt idx="964">
                  <c:v>-4.87</c:v>
                </c:pt>
                <c:pt idx="965">
                  <c:v>-5.32</c:v>
                </c:pt>
                <c:pt idx="966">
                  <c:v>-4.7</c:v>
                </c:pt>
                <c:pt idx="967">
                  <c:v>13.52</c:v>
                </c:pt>
                <c:pt idx="968">
                  <c:v>-6.06</c:v>
                </c:pt>
                <c:pt idx="969">
                  <c:v>-6.21</c:v>
                </c:pt>
                <c:pt idx="970">
                  <c:v>-6.18</c:v>
                </c:pt>
                <c:pt idx="971">
                  <c:v>-6.11</c:v>
                </c:pt>
                <c:pt idx="972">
                  <c:v>-6.18</c:v>
                </c:pt>
                <c:pt idx="973">
                  <c:v>-6.17</c:v>
                </c:pt>
                <c:pt idx="974">
                  <c:v>-6.22</c:v>
                </c:pt>
                <c:pt idx="975">
                  <c:v>-6.04</c:v>
                </c:pt>
                <c:pt idx="976">
                  <c:v>-6.23</c:v>
                </c:pt>
                <c:pt idx="977">
                  <c:v>-5.98</c:v>
                </c:pt>
                <c:pt idx="978">
                  <c:v>-6.16</c:v>
                </c:pt>
                <c:pt idx="979">
                  <c:v>-6.29</c:v>
                </c:pt>
                <c:pt idx="980">
                  <c:v>-6.32</c:v>
                </c:pt>
                <c:pt idx="981">
                  <c:v>-6.22</c:v>
                </c:pt>
                <c:pt idx="982">
                  <c:v>13.61</c:v>
                </c:pt>
                <c:pt idx="983">
                  <c:v>13.63</c:v>
                </c:pt>
                <c:pt idx="984">
                  <c:v>9.99</c:v>
                </c:pt>
                <c:pt idx="985">
                  <c:v>9.9700000000000006</c:v>
                </c:pt>
                <c:pt idx="986">
                  <c:v>9.8699999999999992</c:v>
                </c:pt>
                <c:pt idx="987">
                  <c:v>9.9700000000000006</c:v>
                </c:pt>
                <c:pt idx="988">
                  <c:v>9.9499999999999993</c:v>
                </c:pt>
                <c:pt idx="989">
                  <c:v>10.34</c:v>
                </c:pt>
                <c:pt idx="990">
                  <c:v>10.5</c:v>
                </c:pt>
                <c:pt idx="991">
                  <c:v>10.48</c:v>
                </c:pt>
                <c:pt idx="992">
                  <c:v>10.54</c:v>
                </c:pt>
                <c:pt idx="993">
                  <c:v>10.5</c:v>
                </c:pt>
                <c:pt idx="994">
                  <c:v>10.54</c:v>
                </c:pt>
                <c:pt idx="995">
                  <c:v>10.26</c:v>
                </c:pt>
                <c:pt idx="996">
                  <c:v>10.49</c:v>
                </c:pt>
                <c:pt idx="997">
                  <c:v>10.31</c:v>
                </c:pt>
                <c:pt idx="998">
                  <c:v>10.53</c:v>
                </c:pt>
                <c:pt idx="999">
                  <c:v>10.64</c:v>
                </c:pt>
                <c:pt idx="1000">
                  <c:v>10.63</c:v>
                </c:pt>
                <c:pt idx="1001">
                  <c:v>10.65</c:v>
                </c:pt>
                <c:pt idx="1002">
                  <c:v>10.4</c:v>
                </c:pt>
                <c:pt idx="1003">
                  <c:v>2.77</c:v>
                </c:pt>
                <c:pt idx="1004">
                  <c:v>3.21</c:v>
                </c:pt>
                <c:pt idx="1005">
                  <c:v>3.13</c:v>
                </c:pt>
                <c:pt idx="1006">
                  <c:v>3.39</c:v>
                </c:pt>
                <c:pt idx="1007">
                  <c:v>4.41</c:v>
                </c:pt>
                <c:pt idx="1008">
                  <c:v>11.38</c:v>
                </c:pt>
                <c:pt idx="1009">
                  <c:v>11.52</c:v>
                </c:pt>
                <c:pt idx="1010">
                  <c:v>11.65</c:v>
                </c:pt>
                <c:pt idx="1011">
                  <c:v>11.81</c:v>
                </c:pt>
                <c:pt idx="1012">
                  <c:v>11.74</c:v>
                </c:pt>
                <c:pt idx="1013">
                  <c:v>11.78</c:v>
                </c:pt>
                <c:pt idx="1014">
                  <c:v>11.87</c:v>
                </c:pt>
                <c:pt idx="1015">
                  <c:v>11.68</c:v>
                </c:pt>
                <c:pt idx="1016">
                  <c:v>11.71</c:v>
                </c:pt>
                <c:pt idx="1017">
                  <c:v>10.33</c:v>
                </c:pt>
                <c:pt idx="1018">
                  <c:v>11.78</c:v>
                </c:pt>
                <c:pt idx="1019">
                  <c:v>10.61</c:v>
                </c:pt>
                <c:pt idx="1020">
                  <c:v>9.5299999999999994</c:v>
                </c:pt>
                <c:pt idx="1021">
                  <c:v>8.02</c:v>
                </c:pt>
                <c:pt idx="1022">
                  <c:v>9.48</c:v>
                </c:pt>
                <c:pt idx="1023">
                  <c:v>8.94</c:v>
                </c:pt>
                <c:pt idx="1024">
                  <c:v>10.6</c:v>
                </c:pt>
                <c:pt idx="1025">
                  <c:v>9.34</c:v>
                </c:pt>
                <c:pt idx="1026">
                  <c:v>9.59</c:v>
                </c:pt>
                <c:pt idx="1027">
                  <c:v>9.2100000000000009</c:v>
                </c:pt>
                <c:pt idx="1028">
                  <c:v>8.67</c:v>
                </c:pt>
                <c:pt idx="1029">
                  <c:v>9.43</c:v>
                </c:pt>
                <c:pt idx="1030">
                  <c:v>9.8699999999999992</c:v>
                </c:pt>
                <c:pt idx="1031">
                  <c:v>10.24</c:v>
                </c:pt>
                <c:pt idx="1032">
                  <c:v>10.199999999999999</c:v>
                </c:pt>
                <c:pt idx="1033">
                  <c:v>9.6999999999999993</c:v>
                </c:pt>
                <c:pt idx="1034">
                  <c:v>9.44</c:v>
                </c:pt>
                <c:pt idx="1035">
                  <c:v>9.31</c:v>
                </c:pt>
                <c:pt idx="1036">
                  <c:v>11</c:v>
                </c:pt>
                <c:pt idx="1037">
                  <c:v>12.8</c:v>
                </c:pt>
                <c:pt idx="1038">
                  <c:v>11.64</c:v>
                </c:pt>
                <c:pt idx="1039">
                  <c:v>7.86</c:v>
                </c:pt>
                <c:pt idx="1040">
                  <c:v>6.93</c:v>
                </c:pt>
                <c:pt idx="1041">
                  <c:v>6.25</c:v>
                </c:pt>
                <c:pt idx="1042">
                  <c:v>5.72</c:v>
                </c:pt>
                <c:pt idx="1043">
                  <c:v>5.83</c:v>
                </c:pt>
                <c:pt idx="1044">
                  <c:v>5.76</c:v>
                </c:pt>
                <c:pt idx="1045">
                  <c:v>5.59</c:v>
                </c:pt>
                <c:pt idx="1046">
                  <c:v>5.56</c:v>
                </c:pt>
                <c:pt idx="1047">
                  <c:v>5.21</c:v>
                </c:pt>
                <c:pt idx="1048">
                  <c:v>5.29</c:v>
                </c:pt>
                <c:pt idx="1049">
                  <c:v>4.9400000000000004</c:v>
                </c:pt>
                <c:pt idx="1050">
                  <c:v>5.43</c:v>
                </c:pt>
                <c:pt idx="1051">
                  <c:v>7.75</c:v>
                </c:pt>
                <c:pt idx="1052">
                  <c:v>7.51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E1-43B7-B1C2-799B2EDDD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465880"/>
        <c:axId val="352466600"/>
      </c:barChart>
      <c:catAx>
        <c:axId val="35246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466600"/>
        <c:crosses val="autoZero"/>
        <c:auto val="1"/>
        <c:lblAlgn val="ctr"/>
        <c:lblOffset val="100"/>
        <c:noMultiLvlLbl val="0"/>
      </c:catAx>
      <c:valAx>
        <c:axId val="352466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-1C09]* #,##0.00_-;\-[$R-1C09]* #,##0.00_-;_-[$R-1C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46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095876821759043"/>
          <c:y val="0.10239765272640022"/>
          <c:w val="0.12775205052493438"/>
          <c:h val="0.125000893117657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 - Sales Analysis -Sonali Matadin.xlsx]PVT. PRE.POST SUMM!PivotTable22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 u="sng" dirty="0">
                <a:solidFill>
                  <a:schemeClr val="tx1"/>
                </a:solidFill>
              </a:rPr>
              <a:t>Pre/Post Comparative Summary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'PVT. PRE.POST SUMM'!$B$3</c:f>
              <c:strCache>
                <c:ptCount val="1"/>
                <c:pt idx="0">
                  <c:v>Sum of AVG_DAILY_REVENUE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'PVT. PRE.POST SUMM'!$A$4:$A$6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'PVT. PRE.POST SUMM'!$B$4:$B$6</c:f>
              <c:numCache>
                <c:formatCode>_-[$R-1C09]* #,##0.00_-;\-[$R-1C09]* #,##0.00_-;_-[$R-1C09]* "-"??_-;_-@_-</c:formatCode>
                <c:ptCount val="2"/>
                <c:pt idx="0">
                  <c:v>177502.21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65-49AC-85D7-83ED76A05FEE}"/>
            </c:ext>
          </c:extLst>
        </c:ser>
        <c:ser>
          <c:idx val="1"/>
          <c:order val="1"/>
          <c:tx>
            <c:strRef>
              <c:f>'PVT. PRE.POST SUMM'!$C$3</c:f>
              <c:strCache>
                <c:ptCount val="1"/>
                <c:pt idx="0">
                  <c:v>Sum of AVG_DAILY_UNITS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'PVT. PRE.POST SUMM'!$A$4:$A$6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'PVT. PRE.POST SUMM'!$C$4:$C$6</c:f>
              <c:numCache>
                <c:formatCode>_-[$R-1C09]* #,##0.00_-;\-[$R-1C09]* #,##0.00_-;_-[$R-1C09]* "-"??_-;_-@_-</c:formatCode>
                <c:ptCount val="2"/>
                <c:pt idx="0">
                  <c:v>5014.12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65-49AC-85D7-83ED76A05FEE}"/>
            </c:ext>
          </c:extLst>
        </c:ser>
        <c:ser>
          <c:idx val="2"/>
          <c:order val="2"/>
          <c:tx>
            <c:strRef>
              <c:f>'PVT. PRE.POST SUMM'!$D$3</c:f>
              <c:strCache>
                <c:ptCount val="1"/>
                <c:pt idx="0">
                  <c:v>Sum of AVG_DAILY_PROFIT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'PVT. PRE.POST SUMM'!$A$4:$A$6</c:f>
              <c:strCache>
                <c:ptCount val="2"/>
                <c:pt idx="0">
                  <c:v>NORMAL</c:v>
                </c:pt>
                <c:pt idx="1">
                  <c:v>(blank)</c:v>
                </c:pt>
              </c:strCache>
            </c:strRef>
          </c:cat>
          <c:val>
            <c:numRef>
              <c:f>'PVT. PRE.POST SUMM'!$D$4:$D$6</c:f>
              <c:numCache>
                <c:formatCode>_-[$R-1C09]* #,##0.00_-;\-[$R-1C09]* #,##0.00_-;_-[$R-1C09]* "-"??_-;_-@_-</c:formatCode>
                <c:ptCount val="2"/>
                <c:pt idx="0">
                  <c:v>-6758.1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65-49AC-85D7-83ED76A05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8167544"/>
        <c:axId val="868165024"/>
      </c:barChart>
      <c:catAx>
        <c:axId val="868167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165024"/>
        <c:crosses val="autoZero"/>
        <c:auto val="1"/>
        <c:lblAlgn val="ctr"/>
        <c:lblOffset val="100"/>
        <c:noMultiLvlLbl val="0"/>
      </c:catAx>
      <c:valAx>
        <c:axId val="86816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-1C09]* #,##0.00_-;\-[$R-1C09]* #,##0.00_-;_-[$R-1C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167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'Pvt. Gros. Prof. Per Unit'!$A$5:$A$1059</cx:f>
        <cx:lvl ptCount="1055">
          <cx:pt idx="0">30/12/2013</cx:pt>
          <cx:pt idx="1">31/12/2013</cx:pt>
          <cx:pt idx="2">01/01/2014</cx:pt>
          <cx:pt idx="3">02/01/2014</cx:pt>
          <cx:pt idx="4">03/01/2014</cx:pt>
          <cx:pt idx="5">04/01/2014</cx:pt>
          <cx:pt idx="6">05/01/2014</cx:pt>
          <cx:pt idx="7">06/01/2014</cx:pt>
          <cx:pt idx="8">07/01/2014</cx:pt>
          <cx:pt idx="9">08/01/2014</cx:pt>
          <cx:pt idx="10">09/01/2014</cx:pt>
          <cx:pt idx="11">10/01/2014</cx:pt>
          <cx:pt idx="12">11/01/2014</cx:pt>
          <cx:pt idx="13">12/01/2014</cx:pt>
          <cx:pt idx="14">13/01/2014</cx:pt>
          <cx:pt idx="15">14/01/2014</cx:pt>
          <cx:pt idx="16">15/01/2014</cx:pt>
          <cx:pt idx="17">16/01/2014</cx:pt>
          <cx:pt idx="18">17/01/2014</cx:pt>
          <cx:pt idx="19">18/01/2014</cx:pt>
          <cx:pt idx="20">19/01/2014</cx:pt>
          <cx:pt idx="21">20/01/2014</cx:pt>
          <cx:pt idx="22">21/01/2014</cx:pt>
          <cx:pt idx="23">22/01/2014</cx:pt>
          <cx:pt idx="24">23/01/2014</cx:pt>
          <cx:pt idx="25">24/01/2014</cx:pt>
          <cx:pt idx="26">25/01/2014</cx:pt>
          <cx:pt idx="27">26/01/2014</cx:pt>
          <cx:pt idx="28">27/01/2014</cx:pt>
          <cx:pt idx="29">28/01/2014</cx:pt>
          <cx:pt idx="30">29/01/2014</cx:pt>
          <cx:pt idx="31">30/01/2014</cx:pt>
          <cx:pt idx="32">31/01/2014</cx:pt>
          <cx:pt idx="33">01/02/2014</cx:pt>
          <cx:pt idx="34">02/02/2014</cx:pt>
          <cx:pt idx="35">03/02/2014</cx:pt>
          <cx:pt idx="36">04/02/2014</cx:pt>
          <cx:pt idx="37">05/02/2014</cx:pt>
          <cx:pt idx="38">06/02/2014</cx:pt>
          <cx:pt idx="39">07/02/2014</cx:pt>
          <cx:pt idx="40">08/02/2014</cx:pt>
          <cx:pt idx="41">09/02/2014</cx:pt>
          <cx:pt idx="42">10/02/2014</cx:pt>
          <cx:pt idx="43">11/02/2014</cx:pt>
          <cx:pt idx="44">12/02/2014</cx:pt>
          <cx:pt idx="45">13/02/2014</cx:pt>
          <cx:pt idx="46">14/02/2014</cx:pt>
          <cx:pt idx="47">15/02/2014</cx:pt>
          <cx:pt idx="48">16/02/2014</cx:pt>
          <cx:pt idx="49">17/02/2014</cx:pt>
          <cx:pt idx="50">18/02/2014</cx:pt>
          <cx:pt idx="51">19/02/2014</cx:pt>
          <cx:pt idx="52">20/02/2014</cx:pt>
          <cx:pt idx="53">21/02/2014</cx:pt>
          <cx:pt idx="54">22/02/2014</cx:pt>
          <cx:pt idx="55">23/02/2014</cx:pt>
          <cx:pt idx="56">24/02/2014</cx:pt>
          <cx:pt idx="57">25/02/2014</cx:pt>
          <cx:pt idx="58">26/02/2014</cx:pt>
          <cx:pt idx="59">27/02/2014</cx:pt>
          <cx:pt idx="60">28/02/2014</cx:pt>
          <cx:pt idx="61">01/03/2014</cx:pt>
          <cx:pt idx="62">02/03/2014</cx:pt>
          <cx:pt idx="63">03/03/2014</cx:pt>
          <cx:pt idx="64">04/03/2014</cx:pt>
          <cx:pt idx="65">05/03/2014</cx:pt>
          <cx:pt idx="66">06/03/2014</cx:pt>
          <cx:pt idx="67">07/03/2014</cx:pt>
          <cx:pt idx="68">08/03/2014</cx:pt>
          <cx:pt idx="69">09/03/2014</cx:pt>
          <cx:pt idx="70">10/03/2014</cx:pt>
          <cx:pt idx="71">11/03/2014</cx:pt>
          <cx:pt idx="72">12/03/2014</cx:pt>
          <cx:pt idx="73">13/03/2014</cx:pt>
          <cx:pt idx="74">14/03/2014</cx:pt>
          <cx:pt idx="75">15/03/2014</cx:pt>
          <cx:pt idx="76">16/03/2014</cx:pt>
          <cx:pt idx="77">17/03/2014</cx:pt>
          <cx:pt idx="78">18/03/2014</cx:pt>
          <cx:pt idx="79">19/03/2014</cx:pt>
          <cx:pt idx="80">20/03/2014</cx:pt>
          <cx:pt idx="81">21/03/2014</cx:pt>
          <cx:pt idx="82">22/03/2014</cx:pt>
          <cx:pt idx="83">23/03/2014</cx:pt>
          <cx:pt idx="84">24/03/2014</cx:pt>
          <cx:pt idx="85">25/03/2014</cx:pt>
          <cx:pt idx="86">26/03/2014</cx:pt>
          <cx:pt idx="87">27/03/2014</cx:pt>
          <cx:pt idx="88">28/03/2014</cx:pt>
          <cx:pt idx="89">29/03/2014</cx:pt>
          <cx:pt idx="90">30/03/2014</cx:pt>
          <cx:pt idx="91">31/03/2014</cx:pt>
          <cx:pt idx="92">01/04/2014</cx:pt>
          <cx:pt idx="93">02/04/2014</cx:pt>
          <cx:pt idx="94">03/04/2014</cx:pt>
          <cx:pt idx="95">04/04/2014</cx:pt>
          <cx:pt idx="96">05/04/2014</cx:pt>
          <cx:pt idx="97">06/04/2014</cx:pt>
          <cx:pt idx="98">07/04/2014</cx:pt>
          <cx:pt idx="99">08/04/2014</cx:pt>
          <cx:pt idx="100">09/04/2014</cx:pt>
          <cx:pt idx="101">10/04/2014</cx:pt>
          <cx:pt idx="102">11/04/2014</cx:pt>
          <cx:pt idx="103">12/04/2014</cx:pt>
          <cx:pt idx="104">13/04/2014</cx:pt>
          <cx:pt idx="105">14/04/2014</cx:pt>
          <cx:pt idx="106">15/04/2014</cx:pt>
          <cx:pt idx="107">16/04/2014</cx:pt>
          <cx:pt idx="108">17/04/2014</cx:pt>
          <cx:pt idx="109">18/04/2014</cx:pt>
          <cx:pt idx="110">19/04/2014</cx:pt>
          <cx:pt idx="111">20/04/2014</cx:pt>
          <cx:pt idx="112">21/04/2014</cx:pt>
          <cx:pt idx="113">22/04/2014</cx:pt>
          <cx:pt idx="114">23/04/2014</cx:pt>
          <cx:pt idx="115">24/04/2014</cx:pt>
          <cx:pt idx="116">25/04/2014</cx:pt>
          <cx:pt idx="117">26/04/2014</cx:pt>
          <cx:pt idx="118">27/04/2014</cx:pt>
          <cx:pt idx="119">28/04/2014</cx:pt>
          <cx:pt idx="120">29/04/2014</cx:pt>
          <cx:pt idx="121">30/04/2014</cx:pt>
          <cx:pt idx="122">01/05/2014</cx:pt>
          <cx:pt idx="123">02/05/2014</cx:pt>
          <cx:pt idx="124">03/05/2014</cx:pt>
          <cx:pt idx="125">04/05/2014</cx:pt>
          <cx:pt idx="126">05/05/2014</cx:pt>
          <cx:pt idx="127">06/05/2014</cx:pt>
          <cx:pt idx="128">07/05/2014</cx:pt>
          <cx:pt idx="129">08/05/2014</cx:pt>
          <cx:pt idx="130">09/05/2014</cx:pt>
          <cx:pt idx="131">10/05/2014</cx:pt>
          <cx:pt idx="132">11/05/2014</cx:pt>
          <cx:pt idx="133">12/05/2014</cx:pt>
          <cx:pt idx="134">13/05/2014</cx:pt>
          <cx:pt idx="135">14/05/2014</cx:pt>
          <cx:pt idx="136">15/05/2014</cx:pt>
          <cx:pt idx="137">16/05/2014</cx:pt>
          <cx:pt idx="138">17/05/2014</cx:pt>
          <cx:pt idx="139">18/05/2014</cx:pt>
          <cx:pt idx="140">19/05/2014</cx:pt>
          <cx:pt idx="141">20/05/2014</cx:pt>
          <cx:pt idx="142">21/05/2014</cx:pt>
          <cx:pt idx="143">22/05/2014</cx:pt>
          <cx:pt idx="144">23/05/2014</cx:pt>
          <cx:pt idx="145">24/05/2014</cx:pt>
          <cx:pt idx="146">25/05/2014</cx:pt>
          <cx:pt idx="147">26/05/2014</cx:pt>
          <cx:pt idx="148">27/05/2014</cx:pt>
          <cx:pt idx="149">28/05/2014</cx:pt>
          <cx:pt idx="150">29/05/2014</cx:pt>
          <cx:pt idx="151">30/05/2014</cx:pt>
          <cx:pt idx="152">31/05/2014</cx:pt>
          <cx:pt idx="153">01/06/2014</cx:pt>
          <cx:pt idx="154">02/06/2014</cx:pt>
          <cx:pt idx="155">03/06/2014</cx:pt>
          <cx:pt idx="156">04/06/2014</cx:pt>
          <cx:pt idx="157">05/06/2014</cx:pt>
          <cx:pt idx="158">06/06/2014</cx:pt>
          <cx:pt idx="159">07/06/2014</cx:pt>
          <cx:pt idx="160">08/06/2014</cx:pt>
          <cx:pt idx="161">09/06/2014</cx:pt>
          <cx:pt idx="162">10/06/2014</cx:pt>
          <cx:pt idx="163">11/06/2014</cx:pt>
          <cx:pt idx="164">12/06/2014</cx:pt>
          <cx:pt idx="165">13/06/2014</cx:pt>
          <cx:pt idx="166">14/06/2014</cx:pt>
          <cx:pt idx="167">15/06/2014</cx:pt>
          <cx:pt idx="168">16/06/2014</cx:pt>
          <cx:pt idx="169">17/06/2014</cx:pt>
          <cx:pt idx="170">18/06/2014</cx:pt>
          <cx:pt idx="171">19/06/2014</cx:pt>
          <cx:pt idx="172">20/06/2014</cx:pt>
          <cx:pt idx="173">21/06/2014</cx:pt>
          <cx:pt idx="174">22/06/2014</cx:pt>
          <cx:pt idx="175">23/06/2014</cx:pt>
          <cx:pt idx="176">24/06/2014</cx:pt>
          <cx:pt idx="177">25/06/2014</cx:pt>
          <cx:pt idx="178">26/06/2014</cx:pt>
          <cx:pt idx="179">27/06/2014</cx:pt>
          <cx:pt idx="180">28/06/2014</cx:pt>
          <cx:pt idx="181">29/06/2014</cx:pt>
          <cx:pt idx="182">30/06/2014</cx:pt>
          <cx:pt idx="183">01/07/2014</cx:pt>
          <cx:pt idx="184">02/07/2014</cx:pt>
          <cx:pt idx="185">03/07/2014</cx:pt>
          <cx:pt idx="186">04/07/2014</cx:pt>
          <cx:pt idx="187">05/07/2014</cx:pt>
          <cx:pt idx="188">06/07/2014</cx:pt>
          <cx:pt idx="189">07/07/2014</cx:pt>
          <cx:pt idx="190">08/07/2014</cx:pt>
          <cx:pt idx="191">09/07/2014</cx:pt>
          <cx:pt idx="192">10/07/2014</cx:pt>
          <cx:pt idx="193">11/07/2014</cx:pt>
          <cx:pt idx="194">12/07/2014</cx:pt>
          <cx:pt idx="195">13/07/2014</cx:pt>
          <cx:pt idx="196">14/07/2014</cx:pt>
          <cx:pt idx="197">15/07/2014</cx:pt>
          <cx:pt idx="198">16/07/2014</cx:pt>
          <cx:pt idx="199">17/07/2014</cx:pt>
          <cx:pt idx="200">18/07/2014</cx:pt>
          <cx:pt idx="201">19/07/2014</cx:pt>
          <cx:pt idx="202">20/07/2014</cx:pt>
          <cx:pt idx="203">21/07/2014</cx:pt>
          <cx:pt idx="204">22/07/2014</cx:pt>
          <cx:pt idx="205">23/07/2014</cx:pt>
          <cx:pt idx="206">24/07/2014</cx:pt>
          <cx:pt idx="207">25/07/2014</cx:pt>
          <cx:pt idx="208">26/07/2014</cx:pt>
          <cx:pt idx="209">27/07/2014</cx:pt>
          <cx:pt idx="210">28/07/2014</cx:pt>
          <cx:pt idx="211">29/07/2014</cx:pt>
          <cx:pt idx="212">30/07/2014</cx:pt>
          <cx:pt idx="213">31/07/2014</cx:pt>
          <cx:pt idx="214">01/08/2014</cx:pt>
          <cx:pt idx="215">02/08/2014</cx:pt>
          <cx:pt idx="216">03/08/2014</cx:pt>
          <cx:pt idx="217">04/08/2014</cx:pt>
          <cx:pt idx="218">05/08/2014</cx:pt>
          <cx:pt idx="219">06/08/2014</cx:pt>
          <cx:pt idx="220">07/08/2014</cx:pt>
          <cx:pt idx="221">08/08/2014</cx:pt>
          <cx:pt idx="222">09/08/2014</cx:pt>
          <cx:pt idx="223">10/08/2014</cx:pt>
          <cx:pt idx="224">11/08/2014</cx:pt>
          <cx:pt idx="225">12/08/2014</cx:pt>
          <cx:pt idx="226">13/08/2014</cx:pt>
          <cx:pt idx="227">14/08/2014</cx:pt>
          <cx:pt idx="228">15/08/2014</cx:pt>
          <cx:pt idx="229">16/08/2014</cx:pt>
          <cx:pt idx="230">17/08/2014</cx:pt>
          <cx:pt idx="231">18/08/2014</cx:pt>
          <cx:pt idx="232">19/08/2014</cx:pt>
          <cx:pt idx="233">20/08/2014</cx:pt>
          <cx:pt idx="234">21/08/2014</cx:pt>
          <cx:pt idx="235">22/08/2014</cx:pt>
          <cx:pt idx="236">23/08/2014</cx:pt>
          <cx:pt idx="237">24/08/2014</cx:pt>
          <cx:pt idx="238">25/08/2014</cx:pt>
          <cx:pt idx="239">26/08/2014</cx:pt>
          <cx:pt idx="240">27/08/2014</cx:pt>
          <cx:pt idx="241">28/08/2014</cx:pt>
          <cx:pt idx="242">29/08/2014</cx:pt>
          <cx:pt idx="243">30/08/2014</cx:pt>
          <cx:pt idx="244">31/08/2014</cx:pt>
          <cx:pt idx="245">01/09/2014</cx:pt>
          <cx:pt idx="246">02/09/2014</cx:pt>
          <cx:pt idx="247">03/09/2014</cx:pt>
          <cx:pt idx="248">04/09/2014</cx:pt>
          <cx:pt idx="249">05/09/2014</cx:pt>
          <cx:pt idx="250">06/09/2014</cx:pt>
          <cx:pt idx="251">07/09/2014</cx:pt>
          <cx:pt idx="252">08/09/2014</cx:pt>
          <cx:pt idx="253">09/09/2014</cx:pt>
          <cx:pt idx="254">10/09/2014</cx:pt>
          <cx:pt idx="255">11/09/2014</cx:pt>
          <cx:pt idx="256">12/09/2014</cx:pt>
          <cx:pt idx="257">13/09/2014</cx:pt>
          <cx:pt idx="258">14/09/2014</cx:pt>
          <cx:pt idx="259">15/09/2014</cx:pt>
          <cx:pt idx="260">16/09/2014</cx:pt>
          <cx:pt idx="261">17/09/2014</cx:pt>
          <cx:pt idx="262">18/09/2014</cx:pt>
          <cx:pt idx="263">19/09/2014</cx:pt>
          <cx:pt idx="264">20/09/2014</cx:pt>
          <cx:pt idx="265">21/09/2014</cx:pt>
          <cx:pt idx="266">22/09/2014</cx:pt>
          <cx:pt idx="267">23/09/2014</cx:pt>
          <cx:pt idx="268">24/09/2014</cx:pt>
          <cx:pt idx="269">25/09/2014</cx:pt>
          <cx:pt idx="270">26/09/2014</cx:pt>
          <cx:pt idx="271">27/09/2014</cx:pt>
          <cx:pt idx="272">28/09/2014</cx:pt>
          <cx:pt idx="273">29/09/2014</cx:pt>
          <cx:pt idx="274">30/09/2014</cx:pt>
          <cx:pt idx="275">01/10/2014</cx:pt>
          <cx:pt idx="276">02/10/2014</cx:pt>
          <cx:pt idx="277">03/10/2014</cx:pt>
          <cx:pt idx="278">04/10/2014</cx:pt>
          <cx:pt idx="279">05/10/2014</cx:pt>
          <cx:pt idx="280">06/10/2014</cx:pt>
          <cx:pt idx="281">07/10/2014</cx:pt>
          <cx:pt idx="282">08/10/2014</cx:pt>
          <cx:pt idx="283">09/10/2014</cx:pt>
          <cx:pt idx="284">10/10/2014</cx:pt>
          <cx:pt idx="285">11/10/2014</cx:pt>
          <cx:pt idx="286">12/10/2014</cx:pt>
          <cx:pt idx="287">13/10/2014</cx:pt>
          <cx:pt idx="288">14/10/2014</cx:pt>
          <cx:pt idx="289">15/10/2014</cx:pt>
          <cx:pt idx="290">16/10/2014</cx:pt>
          <cx:pt idx="291">17/10/2014</cx:pt>
          <cx:pt idx="292">18/10/2014</cx:pt>
          <cx:pt idx="293">19/10/2014</cx:pt>
          <cx:pt idx="294">20/10/2014</cx:pt>
          <cx:pt idx="295">21/10/2014</cx:pt>
          <cx:pt idx="296">22/10/2014</cx:pt>
          <cx:pt idx="297">23/10/2014</cx:pt>
          <cx:pt idx="298">24/10/2014</cx:pt>
          <cx:pt idx="299">25/10/2014</cx:pt>
          <cx:pt idx="300">26/10/2014</cx:pt>
          <cx:pt idx="301">27/10/2014</cx:pt>
          <cx:pt idx="302">28/10/2014</cx:pt>
          <cx:pt idx="303">29/10/2014</cx:pt>
          <cx:pt idx="304">30/10/2014</cx:pt>
          <cx:pt idx="305">31/10/2014</cx:pt>
          <cx:pt idx="306">01/11/2014</cx:pt>
          <cx:pt idx="307">02/11/2014</cx:pt>
          <cx:pt idx="308">03/11/2014</cx:pt>
          <cx:pt idx="309">04/11/2014</cx:pt>
          <cx:pt idx="310">05/11/2014</cx:pt>
          <cx:pt idx="311">06/11/2014</cx:pt>
          <cx:pt idx="312">07/11/2014</cx:pt>
          <cx:pt idx="313">08/11/2014</cx:pt>
          <cx:pt idx="314">09/11/2014</cx:pt>
          <cx:pt idx="315">10/11/2014</cx:pt>
          <cx:pt idx="316">11/11/2014</cx:pt>
          <cx:pt idx="317">12/11/2014</cx:pt>
          <cx:pt idx="318">13/11/2014</cx:pt>
          <cx:pt idx="319">14/11/2014</cx:pt>
          <cx:pt idx="320">15/11/2014</cx:pt>
          <cx:pt idx="321">16/11/2014</cx:pt>
          <cx:pt idx="322">17/11/2014</cx:pt>
          <cx:pt idx="323">18/11/2014</cx:pt>
          <cx:pt idx="324">19/11/2014</cx:pt>
          <cx:pt idx="325">20/11/2014</cx:pt>
          <cx:pt idx="326">21/11/2014</cx:pt>
          <cx:pt idx="327">22/11/2014</cx:pt>
          <cx:pt idx="328">23/11/2014</cx:pt>
          <cx:pt idx="329">24/11/2014</cx:pt>
          <cx:pt idx="330">25/11/2014</cx:pt>
          <cx:pt idx="331">26/11/2014</cx:pt>
          <cx:pt idx="332">27/11/2014</cx:pt>
          <cx:pt idx="333">28/11/2014</cx:pt>
          <cx:pt idx="334">29/11/2014</cx:pt>
          <cx:pt idx="335">30/11/2014</cx:pt>
          <cx:pt idx="336">01/12/2014</cx:pt>
          <cx:pt idx="337">02/12/2014</cx:pt>
          <cx:pt idx="338">03/12/2014</cx:pt>
          <cx:pt idx="339">04/12/2014</cx:pt>
          <cx:pt idx="340">05/12/2014</cx:pt>
          <cx:pt idx="341">06/12/2014</cx:pt>
          <cx:pt idx="342">07/12/2014</cx:pt>
          <cx:pt idx="343">08/12/2014</cx:pt>
          <cx:pt idx="344">09/12/2014</cx:pt>
          <cx:pt idx="345">10/12/2014</cx:pt>
          <cx:pt idx="346">11/12/2014</cx:pt>
          <cx:pt idx="347">12/12/2014</cx:pt>
          <cx:pt idx="348">13/12/2014</cx:pt>
          <cx:pt idx="349">14/12/2014</cx:pt>
          <cx:pt idx="350">15/12/2014</cx:pt>
          <cx:pt idx="351">16/12/2014</cx:pt>
          <cx:pt idx="352">17/12/2014</cx:pt>
          <cx:pt idx="353">18/12/2014</cx:pt>
          <cx:pt idx="354">19/12/2014</cx:pt>
          <cx:pt idx="355">20/12/2014</cx:pt>
          <cx:pt idx="356">21/12/2014</cx:pt>
          <cx:pt idx="357">22/12/2014</cx:pt>
          <cx:pt idx="358">23/12/2014</cx:pt>
          <cx:pt idx="359">24/12/2014</cx:pt>
          <cx:pt idx="360">25/12/2014</cx:pt>
          <cx:pt idx="361">26/12/2014</cx:pt>
          <cx:pt idx="362">27/12/2014</cx:pt>
          <cx:pt idx="363">28/12/2014</cx:pt>
          <cx:pt idx="364">29/12/2014</cx:pt>
          <cx:pt idx="365">30/12/2014</cx:pt>
          <cx:pt idx="366">31/12/2014</cx:pt>
          <cx:pt idx="367">01/01/2015</cx:pt>
          <cx:pt idx="368">02/01/2015</cx:pt>
          <cx:pt idx="369">03/01/2015</cx:pt>
          <cx:pt idx="370">04/01/2015</cx:pt>
          <cx:pt idx="371">05/01/2015</cx:pt>
          <cx:pt idx="372">06/01/2015</cx:pt>
          <cx:pt idx="373">07/01/2015</cx:pt>
          <cx:pt idx="374">08/01/2015</cx:pt>
          <cx:pt idx="375">09/01/2015</cx:pt>
          <cx:pt idx="376">10/01/2015</cx:pt>
          <cx:pt idx="377">11/01/2015</cx:pt>
          <cx:pt idx="378">12/01/2015</cx:pt>
          <cx:pt idx="379">13/01/2015</cx:pt>
          <cx:pt idx="380">14/01/2015</cx:pt>
          <cx:pt idx="381">15/01/2015</cx:pt>
          <cx:pt idx="382">16/01/2015</cx:pt>
          <cx:pt idx="383">17/01/2015</cx:pt>
          <cx:pt idx="384">18/01/2015</cx:pt>
          <cx:pt idx="385">19/01/2015</cx:pt>
          <cx:pt idx="386">20/01/2015</cx:pt>
          <cx:pt idx="387">21/01/2015</cx:pt>
          <cx:pt idx="388">22/01/2015</cx:pt>
          <cx:pt idx="389">23/01/2015</cx:pt>
          <cx:pt idx="390">24/01/2015</cx:pt>
          <cx:pt idx="391">25/01/2015</cx:pt>
          <cx:pt idx="392">26/01/2015</cx:pt>
          <cx:pt idx="393">27/01/2015</cx:pt>
          <cx:pt idx="394">28/01/2015</cx:pt>
          <cx:pt idx="395">29/01/2015</cx:pt>
          <cx:pt idx="396">30/01/2015</cx:pt>
          <cx:pt idx="397">31/01/2015</cx:pt>
          <cx:pt idx="398">01/02/2015</cx:pt>
          <cx:pt idx="399">02/02/2015</cx:pt>
          <cx:pt idx="400">03/02/2015</cx:pt>
          <cx:pt idx="401">04/02/2015</cx:pt>
          <cx:pt idx="402">05/02/2015</cx:pt>
          <cx:pt idx="403">06/02/2015</cx:pt>
          <cx:pt idx="404">07/02/2015</cx:pt>
          <cx:pt idx="405">08/02/2015</cx:pt>
          <cx:pt idx="406">09/02/2015</cx:pt>
          <cx:pt idx="407">10/02/2015</cx:pt>
          <cx:pt idx="408">11/02/2015</cx:pt>
          <cx:pt idx="409">12/02/2015</cx:pt>
          <cx:pt idx="410">13/02/2015</cx:pt>
          <cx:pt idx="411">14/02/2015</cx:pt>
          <cx:pt idx="412">15/02/2015</cx:pt>
          <cx:pt idx="413">16/02/2015</cx:pt>
          <cx:pt idx="414">17/02/2015</cx:pt>
          <cx:pt idx="415">18/02/2015</cx:pt>
          <cx:pt idx="416">19/02/2015</cx:pt>
          <cx:pt idx="417">20/02/2015</cx:pt>
          <cx:pt idx="418">21/02/2015</cx:pt>
          <cx:pt idx="419">22/02/2015</cx:pt>
          <cx:pt idx="420">23/02/2015</cx:pt>
          <cx:pt idx="421">24/02/2015</cx:pt>
          <cx:pt idx="422">25/02/2015</cx:pt>
          <cx:pt idx="423">26/02/2015</cx:pt>
          <cx:pt idx="424">27/02/2015</cx:pt>
          <cx:pt idx="425">28/02/2015</cx:pt>
          <cx:pt idx="426">01/03/2015</cx:pt>
          <cx:pt idx="427">02/03/2015</cx:pt>
          <cx:pt idx="428">03/03/2015</cx:pt>
          <cx:pt idx="429">04/03/2015</cx:pt>
          <cx:pt idx="430">05/03/2015</cx:pt>
          <cx:pt idx="431">06/03/2015</cx:pt>
          <cx:pt idx="432">07/03/2015</cx:pt>
          <cx:pt idx="433">08/03/2015</cx:pt>
          <cx:pt idx="434">09/03/2015</cx:pt>
          <cx:pt idx="435">10/03/2015</cx:pt>
          <cx:pt idx="436">11/03/2015</cx:pt>
          <cx:pt idx="437">12/03/2015</cx:pt>
          <cx:pt idx="438">13/03/2015</cx:pt>
          <cx:pt idx="439">14/03/2015</cx:pt>
          <cx:pt idx="440">15/03/2015</cx:pt>
          <cx:pt idx="441">16/03/2015</cx:pt>
          <cx:pt idx="442">17/03/2015</cx:pt>
          <cx:pt idx="443">18/03/2015</cx:pt>
          <cx:pt idx="444">19/03/2015</cx:pt>
          <cx:pt idx="445">20/03/2015</cx:pt>
          <cx:pt idx="446">21/03/2015</cx:pt>
          <cx:pt idx="447">22/03/2015</cx:pt>
          <cx:pt idx="448">23/03/2015</cx:pt>
          <cx:pt idx="449">24/03/2015</cx:pt>
          <cx:pt idx="450">25/03/2015</cx:pt>
          <cx:pt idx="451">26/03/2015</cx:pt>
          <cx:pt idx="452">27/03/2015</cx:pt>
          <cx:pt idx="453">28/03/2015</cx:pt>
          <cx:pt idx="454">29/03/2015</cx:pt>
          <cx:pt idx="455">30/03/2015</cx:pt>
          <cx:pt idx="456">31/03/2015</cx:pt>
          <cx:pt idx="457">01/04/2015</cx:pt>
          <cx:pt idx="458">02/04/2015</cx:pt>
          <cx:pt idx="459">03/04/2015</cx:pt>
          <cx:pt idx="460">04/04/2015</cx:pt>
          <cx:pt idx="461">05/04/2015</cx:pt>
          <cx:pt idx="462">06/04/2015</cx:pt>
          <cx:pt idx="463">07/04/2015</cx:pt>
          <cx:pt idx="464">08/04/2015</cx:pt>
          <cx:pt idx="465">09/04/2015</cx:pt>
          <cx:pt idx="466">10/04/2015</cx:pt>
          <cx:pt idx="467">11/04/2015</cx:pt>
          <cx:pt idx="468">12/04/2015</cx:pt>
          <cx:pt idx="469">13/04/2015</cx:pt>
          <cx:pt idx="470">14/04/2015</cx:pt>
          <cx:pt idx="471">15/04/2015</cx:pt>
          <cx:pt idx="472">16/04/2015</cx:pt>
          <cx:pt idx="473">17/04/2015</cx:pt>
          <cx:pt idx="474">18/04/2015</cx:pt>
          <cx:pt idx="475">19/04/2015</cx:pt>
          <cx:pt idx="476">20/04/2015</cx:pt>
          <cx:pt idx="477">21/04/2015</cx:pt>
          <cx:pt idx="478">22/04/2015</cx:pt>
          <cx:pt idx="479">23/04/2015</cx:pt>
          <cx:pt idx="480">24/04/2015</cx:pt>
          <cx:pt idx="481">25/04/2015</cx:pt>
          <cx:pt idx="482">26/04/2015</cx:pt>
          <cx:pt idx="483">27/04/2015</cx:pt>
          <cx:pt idx="484">28/04/2015</cx:pt>
          <cx:pt idx="485">29/04/2015</cx:pt>
          <cx:pt idx="486">30/04/2015</cx:pt>
          <cx:pt idx="487">01/05/2015</cx:pt>
          <cx:pt idx="488">02/05/2015</cx:pt>
          <cx:pt idx="489">03/05/2015</cx:pt>
          <cx:pt idx="490">04/05/2015</cx:pt>
          <cx:pt idx="491">05/05/2015</cx:pt>
          <cx:pt idx="492">06/05/2015</cx:pt>
          <cx:pt idx="493">07/05/2015</cx:pt>
          <cx:pt idx="494">08/05/2015</cx:pt>
          <cx:pt idx="495">09/05/2015</cx:pt>
          <cx:pt idx="496">10/05/2015</cx:pt>
          <cx:pt idx="497">11/05/2015</cx:pt>
          <cx:pt idx="498">12/05/2015</cx:pt>
          <cx:pt idx="499">13/05/2015</cx:pt>
          <cx:pt idx="500">14/05/2015</cx:pt>
          <cx:pt idx="501">15/05/2015</cx:pt>
          <cx:pt idx="502">16/05/2015</cx:pt>
          <cx:pt idx="503">17/05/2015</cx:pt>
          <cx:pt idx="504">18/05/2015</cx:pt>
          <cx:pt idx="505">19/05/2015</cx:pt>
          <cx:pt idx="506">20/05/2015</cx:pt>
          <cx:pt idx="507">21/05/2015</cx:pt>
          <cx:pt idx="508">22/05/2015</cx:pt>
          <cx:pt idx="509">23/05/2015</cx:pt>
          <cx:pt idx="510">24/05/2015</cx:pt>
          <cx:pt idx="511">25/05/2015</cx:pt>
          <cx:pt idx="512">26/05/2015</cx:pt>
          <cx:pt idx="513">27/05/2015</cx:pt>
          <cx:pt idx="514">28/05/2015</cx:pt>
          <cx:pt idx="515">29/05/2015</cx:pt>
          <cx:pt idx="516">30/05/2015</cx:pt>
          <cx:pt idx="517">31/05/2015</cx:pt>
          <cx:pt idx="518">01/06/2015</cx:pt>
          <cx:pt idx="519">02/06/2015</cx:pt>
          <cx:pt idx="520">03/06/2015</cx:pt>
          <cx:pt idx="521">04/06/2015</cx:pt>
          <cx:pt idx="522">05/06/2015</cx:pt>
          <cx:pt idx="523">06/06/2015</cx:pt>
          <cx:pt idx="524">07/06/2015</cx:pt>
          <cx:pt idx="525">08/06/2015</cx:pt>
          <cx:pt idx="526">09/06/2015</cx:pt>
          <cx:pt idx="527">10/06/2015</cx:pt>
          <cx:pt idx="528">11/06/2015</cx:pt>
          <cx:pt idx="529">12/06/2015</cx:pt>
          <cx:pt idx="530">13/06/2015</cx:pt>
          <cx:pt idx="531">14/06/2015</cx:pt>
          <cx:pt idx="532">15/06/2015</cx:pt>
          <cx:pt idx="533">16/06/2015</cx:pt>
          <cx:pt idx="534">17/06/2015</cx:pt>
          <cx:pt idx="535">18/06/2015</cx:pt>
          <cx:pt idx="536">19/06/2015</cx:pt>
          <cx:pt idx="537">20/06/2015</cx:pt>
          <cx:pt idx="538">21/06/2015</cx:pt>
          <cx:pt idx="539">22/06/2015</cx:pt>
          <cx:pt idx="540">23/06/2015</cx:pt>
          <cx:pt idx="541">24/06/2015</cx:pt>
          <cx:pt idx="542">25/06/2015</cx:pt>
          <cx:pt idx="543">26/06/2015</cx:pt>
          <cx:pt idx="544">27/06/2015</cx:pt>
          <cx:pt idx="545">28/06/2015</cx:pt>
          <cx:pt idx="546">29/06/2015</cx:pt>
          <cx:pt idx="547">30/06/2015</cx:pt>
          <cx:pt idx="548">01/07/2015</cx:pt>
          <cx:pt idx="549">02/07/2015</cx:pt>
          <cx:pt idx="550">03/07/2015</cx:pt>
          <cx:pt idx="551">04/07/2015</cx:pt>
          <cx:pt idx="552">05/07/2015</cx:pt>
          <cx:pt idx="553">06/07/2015</cx:pt>
          <cx:pt idx="554">07/07/2015</cx:pt>
          <cx:pt idx="555">08/07/2015</cx:pt>
          <cx:pt idx="556">09/07/2015</cx:pt>
          <cx:pt idx="557">10/07/2015</cx:pt>
          <cx:pt idx="558">11/07/2015</cx:pt>
          <cx:pt idx="559">12/07/2015</cx:pt>
          <cx:pt idx="560">13/07/2015</cx:pt>
          <cx:pt idx="561">14/07/2015</cx:pt>
          <cx:pt idx="562">15/07/2015</cx:pt>
          <cx:pt idx="563">16/07/2015</cx:pt>
          <cx:pt idx="564">17/07/2015</cx:pt>
          <cx:pt idx="565">18/07/2015</cx:pt>
          <cx:pt idx="566">19/07/2015</cx:pt>
          <cx:pt idx="567">20/07/2015</cx:pt>
          <cx:pt idx="568">21/07/2015</cx:pt>
          <cx:pt idx="569">22/07/2015</cx:pt>
          <cx:pt idx="570">23/07/2015</cx:pt>
          <cx:pt idx="571">24/07/2015</cx:pt>
          <cx:pt idx="572">25/07/2015</cx:pt>
          <cx:pt idx="573">26/07/2015</cx:pt>
          <cx:pt idx="574">27/07/2015</cx:pt>
          <cx:pt idx="575">28/07/2015</cx:pt>
          <cx:pt idx="576">29/07/2015</cx:pt>
          <cx:pt idx="577">30/07/2015</cx:pt>
          <cx:pt idx="578">31/07/2015</cx:pt>
          <cx:pt idx="579">01/08/2015</cx:pt>
          <cx:pt idx="580">02/08/2015</cx:pt>
          <cx:pt idx="581">03/08/2015</cx:pt>
          <cx:pt idx="582">04/08/2015</cx:pt>
          <cx:pt idx="583">05/08/2015</cx:pt>
          <cx:pt idx="584">06/08/2015</cx:pt>
          <cx:pt idx="585">07/08/2015</cx:pt>
          <cx:pt idx="586">08/08/2015</cx:pt>
          <cx:pt idx="587">09/08/2015</cx:pt>
          <cx:pt idx="588">10/08/2015</cx:pt>
          <cx:pt idx="589">11/08/2015</cx:pt>
          <cx:pt idx="590">12/08/2015</cx:pt>
          <cx:pt idx="591">13/08/2015</cx:pt>
          <cx:pt idx="592">14/08/2015</cx:pt>
          <cx:pt idx="593">15/08/2015</cx:pt>
          <cx:pt idx="594">16/08/2015</cx:pt>
          <cx:pt idx="595">17/08/2015</cx:pt>
          <cx:pt idx="596">18/08/2015</cx:pt>
          <cx:pt idx="597">19/08/2015</cx:pt>
          <cx:pt idx="598">20/08/2015</cx:pt>
          <cx:pt idx="599">21/08/2015</cx:pt>
          <cx:pt idx="600">22/08/2015</cx:pt>
          <cx:pt idx="601">23/08/2015</cx:pt>
          <cx:pt idx="602">24/08/2015</cx:pt>
          <cx:pt idx="603">25/08/2015</cx:pt>
          <cx:pt idx="604">26/08/2015</cx:pt>
          <cx:pt idx="605">27/08/2015</cx:pt>
          <cx:pt idx="606">28/08/2015</cx:pt>
          <cx:pt idx="607">29/08/2015</cx:pt>
          <cx:pt idx="608">30/08/2015</cx:pt>
          <cx:pt idx="609">31/08/2015</cx:pt>
          <cx:pt idx="610">01/09/2015</cx:pt>
          <cx:pt idx="611">02/09/2015</cx:pt>
          <cx:pt idx="612">03/09/2015</cx:pt>
          <cx:pt idx="613">04/09/2015</cx:pt>
          <cx:pt idx="614">05/09/2015</cx:pt>
          <cx:pt idx="615">06/09/2015</cx:pt>
          <cx:pt idx="616">07/09/2015</cx:pt>
          <cx:pt idx="617">08/09/2015</cx:pt>
          <cx:pt idx="618">09/09/2015</cx:pt>
          <cx:pt idx="619">10/09/2015</cx:pt>
          <cx:pt idx="620">11/09/2015</cx:pt>
          <cx:pt idx="621">12/09/2015</cx:pt>
          <cx:pt idx="622">13/09/2015</cx:pt>
          <cx:pt idx="623">14/09/2015</cx:pt>
          <cx:pt idx="624">15/09/2015</cx:pt>
          <cx:pt idx="625">16/09/2015</cx:pt>
          <cx:pt idx="626">17/09/2015</cx:pt>
          <cx:pt idx="627">18/09/2015</cx:pt>
          <cx:pt idx="628">19/09/2015</cx:pt>
          <cx:pt idx="629">20/09/2015</cx:pt>
          <cx:pt idx="630">21/09/2015</cx:pt>
          <cx:pt idx="631">22/09/2015</cx:pt>
          <cx:pt idx="632">23/09/2015</cx:pt>
          <cx:pt idx="633">24/09/2015</cx:pt>
          <cx:pt idx="634">25/09/2015</cx:pt>
          <cx:pt idx="635">26/09/2015</cx:pt>
          <cx:pt idx="636">27/09/2015</cx:pt>
          <cx:pt idx="637">28/09/2015</cx:pt>
          <cx:pt idx="638">29/09/2015</cx:pt>
          <cx:pt idx="639">30/09/2015</cx:pt>
          <cx:pt idx="640">01/10/2015</cx:pt>
          <cx:pt idx="641">02/10/2015</cx:pt>
          <cx:pt idx="642">03/10/2015</cx:pt>
          <cx:pt idx="643">04/10/2015</cx:pt>
          <cx:pt idx="644">05/10/2015</cx:pt>
          <cx:pt idx="645">06/10/2015</cx:pt>
          <cx:pt idx="646">07/10/2015</cx:pt>
          <cx:pt idx="647">08/10/2015</cx:pt>
          <cx:pt idx="648">09/10/2015</cx:pt>
          <cx:pt idx="649">10/10/2015</cx:pt>
          <cx:pt idx="650">11/10/2015</cx:pt>
          <cx:pt idx="651">12/10/2015</cx:pt>
          <cx:pt idx="652">13/10/2015</cx:pt>
          <cx:pt idx="653">14/10/2015</cx:pt>
          <cx:pt idx="654">15/10/2015</cx:pt>
          <cx:pt idx="655">16/10/2015</cx:pt>
          <cx:pt idx="656">17/10/2015</cx:pt>
          <cx:pt idx="657">18/10/2015</cx:pt>
          <cx:pt idx="658">19/10/2015</cx:pt>
          <cx:pt idx="659">20/10/2015</cx:pt>
          <cx:pt idx="660">21/10/2015</cx:pt>
          <cx:pt idx="661">22/10/2015</cx:pt>
          <cx:pt idx="662">23/10/2015</cx:pt>
          <cx:pt idx="663">24/10/2015</cx:pt>
          <cx:pt idx="664">25/10/2015</cx:pt>
          <cx:pt idx="665">26/10/2015</cx:pt>
          <cx:pt idx="666">27/10/2015</cx:pt>
          <cx:pt idx="667">28/10/2015</cx:pt>
          <cx:pt idx="668">29/10/2015</cx:pt>
          <cx:pt idx="669">30/10/2015</cx:pt>
          <cx:pt idx="670">31/10/2015</cx:pt>
          <cx:pt idx="671">01/11/2015</cx:pt>
          <cx:pt idx="672">02/11/2015</cx:pt>
          <cx:pt idx="673">03/11/2015</cx:pt>
          <cx:pt idx="674">04/11/2015</cx:pt>
          <cx:pt idx="675">05/11/2015</cx:pt>
          <cx:pt idx="676">06/11/2015</cx:pt>
          <cx:pt idx="677">07/11/2015</cx:pt>
          <cx:pt idx="678">08/11/2015</cx:pt>
          <cx:pt idx="679">09/11/2015</cx:pt>
          <cx:pt idx="680">10/11/2015</cx:pt>
          <cx:pt idx="681">11/11/2015</cx:pt>
          <cx:pt idx="682">12/11/2015</cx:pt>
          <cx:pt idx="683">13/11/2015</cx:pt>
          <cx:pt idx="684">14/11/2015</cx:pt>
          <cx:pt idx="685">15/11/2015</cx:pt>
          <cx:pt idx="686">16/11/2015</cx:pt>
          <cx:pt idx="687">17/11/2015</cx:pt>
          <cx:pt idx="688">18/11/2015</cx:pt>
          <cx:pt idx="689">19/11/2015</cx:pt>
          <cx:pt idx="690">20/11/2015</cx:pt>
          <cx:pt idx="691">21/11/2015</cx:pt>
          <cx:pt idx="692">22/11/2015</cx:pt>
          <cx:pt idx="693">23/11/2015</cx:pt>
          <cx:pt idx="694">24/11/2015</cx:pt>
          <cx:pt idx="695">25/11/2015</cx:pt>
          <cx:pt idx="696">26/11/2015</cx:pt>
          <cx:pt idx="697">27/11/2015</cx:pt>
          <cx:pt idx="698">28/11/2015</cx:pt>
          <cx:pt idx="699">29/11/2015</cx:pt>
          <cx:pt idx="700">30/11/2015</cx:pt>
          <cx:pt idx="701">01/12/2015</cx:pt>
          <cx:pt idx="702">02/12/2015</cx:pt>
          <cx:pt idx="703">03/12/2015</cx:pt>
          <cx:pt idx="704">04/12/2015</cx:pt>
          <cx:pt idx="705">05/12/2015</cx:pt>
          <cx:pt idx="706">06/12/2015</cx:pt>
          <cx:pt idx="707">07/12/2015</cx:pt>
          <cx:pt idx="708">08/12/2015</cx:pt>
          <cx:pt idx="709">09/12/2015</cx:pt>
          <cx:pt idx="710">10/12/2015</cx:pt>
          <cx:pt idx="711">11/12/2015</cx:pt>
          <cx:pt idx="712">12/12/2015</cx:pt>
          <cx:pt idx="713">13/12/2015</cx:pt>
          <cx:pt idx="714">14/12/2015</cx:pt>
          <cx:pt idx="715">15/12/2015</cx:pt>
          <cx:pt idx="716">16/12/2015</cx:pt>
          <cx:pt idx="717">17/12/2015</cx:pt>
          <cx:pt idx="718">18/12/2015</cx:pt>
          <cx:pt idx="719">19/12/2015</cx:pt>
          <cx:pt idx="720">20/12/2015</cx:pt>
          <cx:pt idx="721">21/12/2015</cx:pt>
          <cx:pt idx="722">22/12/2015</cx:pt>
          <cx:pt idx="723">23/12/2015</cx:pt>
          <cx:pt idx="724">24/12/2015</cx:pt>
          <cx:pt idx="725">25/12/2015</cx:pt>
          <cx:pt idx="726">26/12/2015</cx:pt>
          <cx:pt idx="727">27/12/2015</cx:pt>
          <cx:pt idx="728">28/12/2015</cx:pt>
          <cx:pt idx="729">29/12/2015</cx:pt>
          <cx:pt idx="730">30/12/2015</cx:pt>
          <cx:pt idx="731">31/12/2015</cx:pt>
          <cx:pt idx="732">01/01/2016</cx:pt>
          <cx:pt idx="733">02/01/2016</cx:pt>
          <cx:pt idx="734">03/01/2016</cx:pt>
          <cx:pt idx="735">04/01/2016</cx:pt>
          <cx:pt idx="736">05/01/2016</cx:pt>
          <cx:pt idx="737">06/01/2016</cx:pt>
          <cx:pt idx="738">07/01/2016</cx:pt>
          <cx:pt idx="739">08/01/2016</cx:pt>
          <cx:pt idx="740">09/01/2016</cx:pt>
          <cx:pt idx="741">10/01/2016</cx:pt>
          <cx:pt idx="742">11/01/2016</cx:pt>
          <cx:pt idx="743">12/01/2016</cx:pt>
          <cx:pt idx="744">13/01/2016</cx:pt>
          <cx:pt idx="745">14/01/2016</cx:pt>
          <cx:pt idx="746">15/01/2016</cx:pt>
          <cx:pt idx="747">16/01/2016</cx:pt>
          <cx:pt idx="748">17/01/2016</cx:pt>
          <cx:pt idx="749">18/01/2016</cx:pt>
          <cx:pt idx="750">19/01/2016</cx:pt>
          <cx:pt idx="751">20/01/2016</cx:pt>
          <cx:pt idx="752">21/01/2016</cx:pt>
          <cx:pt idx="753">22/01/2016</cx:pt>
          <cx:pt idx="754">23/01/2016</cx:pt>
          <cx:pt idx="755">24/01/2016</cx:pt>
          <cx:pt idx="756">25/01/2016</cx:pt>
          <cx:pt idx="757">26/01/2016</cx:pt>
          <cx:pt idx="758">27/01/2016</cx:pt>
          <cx:pt idx="759">28/01/2016</cx:pt>
          <cx:pt idx="760">29/01/2016</cx:pt>
          <cx:pt idx="761">30/01/2016</cx:pt>
          <cx:pt idx="762">31/01/2016</cx:pt>
          <cx:pt idx="763">01/02/2016</cx:pt>
          <cx:pt idx="764">02/02/2016</cx:pt>
          <cx:pt idx="765">03/02/2016</cx:pt>
          <cx:pt idx="766">04/02/2016</cx:pt>
          <cx:pt idx="767">05/02/2016</cx:pt>
          <cx:pt idx="768">06/02/2016</cx:pt>
          <cx:pt idx="769">07/02/2016</cx:pt>
          <cx:pt idx="770">08/02/2016</cx:pt>
          <cx:pt idx="771">09/02/2016</cx:pt>
          <cx:pt idx="772">10/02/2016</cx:pt>
          <cx:pt idx="773">11/02/2016</cx:pt>
          <cx:pt idx="774">12/02/2016</cx:pt>
          <cx:pt idx="775">13/02/2016</cx:pt>
          <cx:pt idx="776">14/02/2016</cx:pt>
          <cx:pt idx="777">15/02/2016</cx:pt>
          <cx:pt idx="778">16/02/2016</cx:pt>
          <cx:pt idx="779">17/02/2016</cx:pt>
          <cx:pt idx="780">18/02/2016</cx:pt>
          <cx:pt idx="781">19/02/2016</cx:pt>
          <cx:pt idx="782">20/02/2016</cx:pt>
          <cx:pt idx="783">21/02/2016</cx:pt>
          <cx:pt idx="784">22/02/2016</cx:pt>
          <cx:pt idx="785">23/02/2016</cx:pt>
          <cx:pt idx="786">24/02/2016</cx:pt>
          <cx:pt idx="787">25/02/2016</cx:pt>
          <cx:pt idx="788">26/02/2016</cx:pt>
          <cx:pt idx="789">27/02/2016</cx:pt>
          <cx:pt idx="790">28/02/2016</cx:pt>
          <cx:pt idx="791">29/02/2016</cx:pt>
          <cx:pt idx="792">01/03/2016</cx:pt>
          <cx:pt idx="793">02/03/2016</cx:pt>
          <cx:pt idx="794">03/03/2016</cx:pt>
          <cx:pt idx="795">04/03/2016</cx:pt>
          <cx:pt idx="796">05/03/2016</cx:pt>
          <cx:pt idx="797">06/03/2016</cx:pt>
          <cx:pt idx="798">07/03/2016</cx:pt>
          <cx:pt idx="799">08/03/2016</cx:pt>
          <cx:pt idx="800">09/03/2016</cx:pt>
          <cx:pt idx="801">10/03/2016</cx:pt>
          <cx:pt idx="802">11/03/2016</cx:pt>
          <cx:pt idx="803">12/03/2016</cx:pt>
          <cx:pt idx="804">13/03/2016</cx:pt>
          <cx:pt idx="805">14/03/2016</cx:pt>
          <cx:pt idx="806">15/03/2016</cx:pt>
          <cx:pt idx="807">16/03/2016</cx:pt>
          <cx:pt idx="808">17/03/2016</cx:pt>
          <cx:pt idx="809">18/03/2016</cx:pt>
          <cx:pt idx="810">19/03/2016</cx:pt>
          <cx:pt idx="811">20/03/2016</cx:pt>
          <cx:pt idx="812">21/03/2016</cx:pt>
          <cx:pt idx="813">22/03/2016</cx:pt>
          <cx:pt idx="814">23/03/2016</cx:pt>
          <cx:pt idx="815">24/03/2016</cx:pt>
          <cx:pt idx="816">25/03/2016</cx:pt>
          <cx:pt idx="817">26/03/2016</cx:pt>
          <cx:pt idx="818">27/03/2016</cx:pt>
          <cx:pt idx="819">28/03/2016</cx:pt>
          <cx:pt idx="820">29/03/2016</cx:pt>
          <cx:pt idx="821">30/03/2016</cx:pt>
          <cx:pt idx="822">31/03/2016</cx:pt>
          <cx:pt idx="823">01/04/2016</cx:pt>
          <cx:pt idx="824">02/04/2016</cx:pt>
          <cx:pt idx="825">03/04/2016</cx:pt>
          <cx:pt idx="826">04/04/2016</cx:pt>
          <cx:pt idx="827">05/04/2016</cx:pt>
          <cx:pt idx="828">06/04/2016</cx:pt>
          <cx:pt idx="829">07/04/2016</cx:pt>
          <cx:pt idx="830">08/04/2016</cx:pt>
          <cx:pt idx="831">09/04/2016</cx:pt>
          <cx:pt idx="832">10/04/2016</cx:pt>
          <cx:pt idx="833">11/04/2016</cx:pt>
          <cx:pt idx="834">12/04/2016</cx:pt>
          <cx:pt idx="835">13/04/2016</cx:pt>
          <cx:pt idx="836">14/04/2016</cx:pt>
          <cx:pt idx="837">15/04/2016</cx:pt>
          <cx:pt idx="838">16/04/2016</cx:pt>
          <cx:pt idx="839">17/04/2016</cx:pt>
          <cx:pt idx="840">18/04/2016</cx:pt>
          <cx:pt idx="841">19/04/2016</cx:pt>
          <cx:pt idx="842">20/04/2016</cx:pt>
          <cx:pt idx="843">21/04/2016</cx:pt>
          <cx:pt idx="844">22/04/2016</cx:pt>
          <cx:pt idx="845">23/04/2016</cx:pt>
          <cx:pt idx="846">24/04/2016</cx:pt>
          <cx:pt idx="847">25/04/2016</cx:pt>
          <cx:pt idx="848">26/04/2016</cx:pt>
          <cx:pt idx="849">27/04/2016</cx:pt>
          <cx:pt idx="850">28/04/2016</cx:pt>
          <cx:pt idx="851">29/04/2016</cx:pt>
          <cx:pt idx="852">30/04/2016</cx:pt>
          <cx:pt idx="853">01/05/2016</cx:pt>
          <cx:pt idx="854">02/05/2016</cx:pt>
          <cx:pt idx="855">03/05/2016</cx:pt>
          <cx:pt idx="856">04/05/2016</cx:pt>
          <cx:pt idx="857">05/05/2016</cx:pt>
          <cx:pt idx="858">06/05/2016</cx:pt>
          <cx:pt idx="859">07/05/2016</cx:pt>
          <cx:pt idx="860">08/05/2016</cx:pt>
          <cx:pt idx="861">09/05/2016</cx:pt>
          <cx:pt idx="862">10/05/2016</cx:pt>
          <cx:pt idx="863">11/05/2016</cx:pt>
          <cx:pt idx="864">12/05/2016</cx:pt>
          <cx:pt idx="865">13/05/2016</cx:pt>
          <cx:pt idx="866">14/05/2016</cx:pt>
          <cx:pt idx="867">15/05/2016</cx:pt>
          <cx:pt idx="868">16/05/2016</cx:pt>
          <cx:pt idx="869">17/05/2016</cx:pt>
          <cx:pt idx="870">18/05/2016</cx:pt>
          <cx:pt idx="871">19/05/2016</cx:pt>
          <cx:pt idx="872">20/05/2016</cx:pt>
          <cx:pt idx="873">21/05/2016</cx:pt>
          <cx:pt idx="874">22/05/2016</cx:pt>
          <cx:pt idx="875">23/05/2016</cx:pt>
          <cx:pt idx="876">24/05/2016</cx:pt>
          <cx:pt idx="877">25/05/2016</cx:pt>
          <cx:pt idx="878">26/05/2016</cx:pt>
          <cx:pt idx="879">27/05/2016</cx:pt>
          <cx:pt idx="880">28/05/2016</cx:pt>
          <cx:pt idx="881">29/05/2016</cx:pt>
          <cx:pt idx="882">30/05/2016</cx:pt>
          <cx:pt idx="883">31/05/2016</cx:pt>
          <cx:pt idx="884">01/06/2016</cx:pt>
          <cx:pt idx="885">02/06/2016</cx:pt>
          <cx:pt idx="886">03/06/2016</cx:pt>
          <cx:pt idx="887">04/06/2016</cx:pt>
          <cx:pt idx="888">05/06/2016</cx:pt>
          <cx:pt idx="889">06/06/2016</cx:pt>
          <cx:pt idx="890">07/06/2016</cx:pt>
          <cx:pt idx="891">08/06/2016</cx:pt>
          <cx:pt idx="892">09/06/2016</cx:pt>
          <cx:pt idx="893">10/06/2016</cx:pt>
          <cx:pt idx="894">11/06/2016</cx:pt>
          <cx:pt idx="895">12/06/2016</cx:pt>
          <cx:pt idx="896">13/06/2016</cx:pt>
          <cx:pt idx="897">14/06/2016</cx:pt>
          <cx:pt idx="898">15/06/2016</cx:pt>
          <cx:pt idx="899">16/06/2016</cx:pt>
          <cx:pt idx="900">17/06/2016</cx:pt>
          <cx:pt idx="901">18/06/2016</cx:pt>
          <cx:pt idx="902">19/06/2016</cx:pt>
          <cx:pt idx="903">20/06/2016</cx:pt>
          <cx:pt idx="904">21/06/2016</cx:pt>
          <cx:pt idx="905">22/06/2016</cx:pt>
          <cx:pt idx="906">23/06/2016</cx:pt>
          <cx:pt idx="907">24/06/2016</cx:pt>
          <cx:pt idx="908">25/06/2016</cx:pt>
          <cx:pt idx="909">26/06/2016</cx:pt>
          <cx:pt idx="910">27/06/2016</cx:pt>
          <cx:pt idx="911">28/06/2016</cx:pt>
          <cx:pt idx="912">29/06/2016</cx:pt>
          <cx:pt idx="913">30/06/2016</cx:pt>
          <cx:pt idx="914">01/07/2016</cx:pt>
          <cx:pt idx="915">02/07/2016</cx:pt>
          <cx:pt idx="916">03/07/2016</cx:pt>
          <cx:pt idx="917">04/07/2016</cx:pt>
          <cx:pt idx="918">05/07/2016</cx:pt>
          <cx:pt idx="919">06/07/2016</cx:pt>
          <cx:pt idx="920">07/07/2016</cx:pt>
          <cx:pt idx="921">08/07/2016</cx:pt>
          <cx:pt idx="922">09/07/2016</cx:pt>
          <cx:pt idx="923">10/07/2016</cx:pt>
          <cx:pt idx="924">11/07/2016</cx:pt>
          <cx:pt idx="925">12/07/2016</cx:pt>
          <cx:pt idx="926">13/07/2016</cx:pt>
          <cx:pt idx="927">14/07/2016</cx:pt>
          <cx:pt idx="928">15/07/2016</cx:pt>
          <cx:pt idx="929">16/07/2016</cx:pt>
          <cx:pt idx="930">17/07/2016</cx:pt>
          <cx:pt idx="931">18/07/2016</cx:pt>
          <cx:pt idx="932">19/07/2016</cx:pt>
          <cx:pt idx="933">20/07/2016</cx:pt>
          <cx:pt idx="934">21/07/2016</cx:pt>
          <cx:pt idx="935">22/07/2016</cx:pt>
          <cx:pt idx="936">23/07/2016</cx:pt>
          <cx:pt idx="937">24/07/2016</cx:pt>
          <cx:pt idx="938">25/07/2016</cx:pt>
          <cx:pt idx="939">26/07/2016</cx:pt>
          <cx:pt idx="940">27/07/2016</cx:pt>
          <cx:pt idx="941">28/07/2016</cx:pt>
          <cx:pt idx="942">29/07/2016</cx:pt>
          <cx:pt idx="943">30/07/2016</cx:pt>
          <cx:pt idx="944">31/07/2016</cx:pt>
          <cx:pt idx="945">01/08/2016</cx:pt>
          <cx:pt idx="946">02/08/2016</cx:pt>
          <cx:pt idx="947">03/08/2016</cx:pt>
          <cx:pt idx="948">04/08/2016</cx:pt>
          <cx:pt idx="949">05/08/2016</cx:pt>
          <cx:pt idx="950">06/08/2016</cx:pt>
          <cx:pt idx="951">07/08/2016</cx:pt>
          <cx:pt idx="952">08/08/2016</cx:pt>
          <cx:pt idx="953">09/08/2016</cx:pt>
          <cx:pt idx="954">10/08/2016</cx:pt>
          <cx:pt idx="955">11/08/2016</cx:pt>
          <cx:pt idx="956">12/08/2016</cx:pt>
          <cx:pt idx="957">13/08/2016</cx:pt>
          <cx:pt idx="958">14/08/2016</cx:pt>
          <cx:pt idx="959">15/08/2016</cx:pt>
          <cx:pt idx="960">16/08/2016</cx:pt>
          <cx:pt idx="961">17/08/2016</cx:pt>
          <cx:pt idx="962">18/08/2016</cx:pt>
          <cx:pt idx="963">19/08/2016</cx:pt>
          <cx:pt idx="964">20/08/2016</cx:pt>
          <cx:pt idx="965">21/08/2016</cx:pt>
          <cx:pt idx="966">22/08/2016</cx:pt>
          <cx:pt idx="967">23/08/2016</cx:pt>
          <cx:pt idx="968">24/08/2016</cx:pt>
          <cx:pt idx="969">25/08/2016</cx:pt>
          <cx:pt idx="970">26/08/2016</cx:pt>
          <cx:pt idx="971">27/08/2016</cx:pt>
          <cx:pt idx="972">28/08/2016</cx:pt>
          <cx:pt idx="973">29/08/2016</cx:pt>
          <cx:pt idx="974">30/08/2016</cx:pt>
          <cx:pt idx="975">31/08/2016</cx:pt>
          <cx:pt idx="976">01/09/2016</cx:pt>
          <cx:pt idx="977">02/09/2016</cx:pt>
          <cx:pt idx="978">03/09/2016</cx:pt>
          <cx:pt idx="979">04/09/2016</cx:pt>
          <cx:pt idx="980">05/09/2016</cx:pt>
          <cx:pt idx="981">06/09/2016</cx:pt>
          <cx:pt idx="982">07/09/2016</cx:pt>
          <cx:pt idx="983">08/09/2016</cx:pt>
          <cx:pt idx="984">09/09/2016</cx:pt>
          <cx:pt idx="985">10/09/2016</cx:pt>
          <cx:pt idx="986">11/09/2016</cx:pt>
          <cx:pt idx="987">12/09/2016</cx:pt>
          <cx:pt idx="988">13/09/2016</cx:pt>
          <cx:pt idx="989">14/09/2016</cx:pt>
          <cx:pt idx="990">15/09/2016</cx:pt>
          <cx:pt idx="991">16/09/2016</cx:pt>
          <cx:pt idx="992">17/09/2016</cx:pt>
          <cx:pt idx="993">18/09/2016</cx:pt>
          <cx:pt idx="994">19/09/2016</cx:pt>
          <cx:pt idx="995">20/09/2016</cx:pt>
          <cx:pt idx="996">21/09/2016</cx:pt>
          <cx:pt idx="997">22/09/2016</cx:pt>
          <cx:pt idx="998">23/09/2016</cx:pt>
          <cx:pt idx="999">24/09/2016</cx:pt>
          <cx:pt idx="1000">25/09/2016</cx:pt>
          <cx:pt idx="1001">26/09/2016</cx:pt>
          <cx:pt idx="1002">27/09/2016</cx:pt>
          <cx:pt idx="1003">28/09/2016</cx:pt>
          <cx:pt idx="1004">29/09/2016</cx:pt>
          <cx:pt idx="1005">30/09/2016</cx:pt>
          <cx:pt idx="1006">01/10/2016</cx:pt>
          <cx:pt idx="1007">02/10/2016</cx:pt>
          <cx:pt idx="1008">03/10/2016</cx:pt>
          <cx:pt idx="1009">04/10/2016</cx:pt>
          <cx:pt idx="1010">05/10/2016</cx:pt>
          <cx:pt idx="1011">06/10/2016</cx:pt>
          <cx:pt idx="1012">07/10/2016</cx:pt>
          <cx:pt idx="1013">08/10/2016</cx:pt>
          <cx:pt idx="1014">09/10/2016</cx:pt>
          <cx:pt idx="1015">10/10/2016</cx:pt>
          <cx:pt idx="1016">11/10/2016</cx:pt>
          <cx:pt idx="1017">12/10/2016</cx:pt>
          <cx:pt idx="1018">13/10/2016</cx:pt>
          <cx:pt idx="1019">14/10/2016</cx:pt>
          <cx:pt idx="1020">15/10/2016</cx:pt>
          <cx:pt idx="1021">16/10/2016</cx:pt>
          <cx:pt idx="1022">17/10/2016</cx:pt>
          <cx:pt idx="1023">18/10/2016</cx:pt>
          <cx:pt idx="1024">19/10/2016</cx:pt>
          <cx:pt idx="1025">20/10/2016</cx:pt>
          <cx:pt idx="1026">21/10/2016</cx:pt>
          <cx:pt idx="1027">22/10/2016</cx:pt>
          <cx:pt idx="1028">23/10/2016</cx:pt>
          <cx:pt idx="1029">24/10/2016</cx:pt>
          <cx:pt idx="1030">25/10/2016</cx:pt>
          <cx:pt idx="1031">26/10/2016</cx:pt>
          <cx:pt idx="1032">27/10/2016</cx:pt>
          <cx:pt idx="1033">28/10/2016</cx:pt>
          <cx:pt idx="1034">29/10/2016</cx:pt>
          <cx:pt idx="1035">30/10/2016</cx:pt>
          <cx:pt idx="1036">31/10/2016</cx:pt>
          <cx:pt idx="1037">01/11/2016</cx:pt>
          <cx:pt idx="1038">02/11/2016</cx:pt>
          <cx:pt idx="1039">03/11/2016</cx:pt>
          <cx:pt idx="1040">04/11/2016</cx:pt>
          <cx:pt idx="1041">05/11/2016</cx:pt>
          <cx:pt idx="1042">06/11/2016</cx:pt>
          <cx:pt idx="1043">07/11/2016</cx:pt>
          <cx:pt idx="1044">08/11/2016</cx:pt>
          <cx:pt idx="1045">09/11/2016</cx:pt>
          <cx:pt idx="1046">10/11/2016</cx:pt>
          <cx:pt idx="1047">11/11/2016</cx:pt>
          <cx:pt idx="1048">12/11/2016</cx:pt>
          <cx:pt idx="1049">13/11/2016</cx:pt>
          <cx:pt idx="1050">14/11/2016</cx:pt>
          <cx:pt idx="1051">15/11/2016</cx:pt>
          <cx:pt idx="1052">16/11/2016</cx:pt>
          <cx:pt idx="1053">(blank)</cx:pt>
          <cx:pt idx="1054">Grand Total</cx:pt>
        </cx:lvl>
      </cx:strDim>
      <cx:numDim type="val">
        <cx:f>'Pvt. Gros. Prof. Per Unit'!$B$5:$B$1059</cx:f>
        <cx:lvl ptCount="1055" formatCode="_-[$R-en-ZA]* #,##0.00_-;\-[$R-en-ZA]* #,##0.00_-;_-[$R-en-ZA]* &quot;-&quot;??_-;_-@_-">
          <cx:pt idx="0">-2.7400000000000002</cx:pt>
          <cx:pt idx="1">-2.21</cx:pt>
          <cx:pt idx="2">-1.3899999999999999</cx:pt>
          <cx:pt idx="3">-1.3500000000000001</cx:pt>
          <cx:pt idx="4">-2.1099999999999999</cx:pt>
          <cx:pt idx="5">-2.1499999999999999</cx:pt>
          <cx:pt idx="6">-2.1699999999999999</cx:pt>
          <cx:pt idx="7">-2.3199999999999998</cx:pt>
          <cx:pt idx="8">-2.46</cx:pt>
          <cx:pt idx="9">2.4100000000000001</cx:pt>
          <cx:pt idx="10">2.77</cx:pt>
          <cx:pt idx="11">2.4100000000000001</cx:pt>
          <cx:pt idx="12">2.3100000000000001</cx:pt>
          <cx:pt idx="13">2.4100000000000001</cx:pt>
          <cx:pt idx="14">2.3500000000000001</cx:pt>
          <cx:pt idx="15">2.4900000000000002</cx:pt>
          <cx:pt idx="16">1.8100000000000001</cx:pt>
          <cx:pt idx="17">1.8300000000000001</cx:pt>
          <cx:pt idx="18">2.04</cx:pt>
          <cx:pt idx="19">2</cx:pt>
          <cx:pt idx="20">2.04</cx:pt>
          <cx:pt idx="21">1.8799999999999999</cx:pt>
          <cx:pt idx="22">1.7</cx:pt>
          <cx:pt idx="23">1.1200000000000001</cx:pt>
          <cx:pt idx="24">1.74</cx:pt>
          <cx:pt idx="25">1.8300000000000001</cx:pt>
          <cx:pt idx="26">1.7</cx:pt>
          <cx:pt idx="27">1.5700000000000001</cx:pt>
          <cx:pt idx="28">1.3500000000000001</cx:pt>
          <cx:pt idx="29">1.28</cx:pt>
          <cx:pt idx="30">1.3799999999999999</cx:pt>
          <cx:pt idx="31">1.3700000000000001</cx:pt>
          <cx:pt idx="32">1.51</cx:pt>
          <cx:pt idx="33">1.53</cx:pt>
          <cx:pt idx="34">1.73</cx:pt>
          <cx:pt idx="35">1.8799999999999999</cx:pt>
          <cx:pt idx="36">1.25</cx:pt>
          <cx:pt idx="37">-4.2300000000000004</cx:pt>
          <cx:pt idx="38">0.33000000000000002</cx:pt>
          <cx:pt idx="39">-3.9700000000000002</cx:pt>
          <cx:pt idx="40">-4.3300000000000001</cx:pt>
          <cx:pt idx="41">-4.7000000000000002</cx:pt>
          <cx:pt idx="42">-4.8099999999999996</cx:pt>
          <cx:pt idx="43">-3.1899999999999999</cx:pt>
          <cx:pt idx="44">-2.1200000000000001</cx:pt>
          <cx:pt idx="45">-1.98</cx:pt>
          <cx:pt idx="46">-1.96</cx:pt>
          <cx:pt idx="47">-1.7</cx:pt>
          <cx:pt idx="48">-2.1499999999999999</cx:pt>
          <cx:pt idx="49">-1.3799999999999999</cx:pt>
          <cx:pt idx="50">3.8300000000000001</cx:pt>
          <cx:pt idx="51">-1.23</cx:pt>
          <cx:pt idx="52">3.8100000000000001</cx:pt>
          <cx:pt idx="53">-1.3100000000000001</cx:pt>
          <cx:pt idx="54">-3.52</cx:pt>
          <cx:pt idx="55">-1.6299999999999999</cx:pt>
          <cx:pt idx="56">-1.02</cx:pt>
          <cx:pt idx="57">-1.1299999999999999</cx:pt>
          <cx:pt idx="58">-1.4099999999999999</cx:pt>
          <cx:pt idx="59">-6.2800000000000002</cx:pt>
          <cx:pt idx="60">-3.7400000000000002</cx:pt>
          <cx:pt idx="61">-3</cx:pt>
          <cx:pt idx="62">-3.48</cx:pt>
          <cx:pt idx="63">-3.48</cx:pt>
          <cx:pt idx="64">-4.1799999999999997</cx:pt>
          <cx:pt idx="65">-4.2599999999999998</cx:pt>
          <cx:pt idx="66">-0.20000000000000001</cx:pt>
          <cx:pt idx="67">-3.9700000000000002</cx:pt>
          <cx:pt idx="68">-4.1100000000000003</cx:pt>
          <cx:pt idx="69">-3.96</cx:pt>
          <cx:pt idx="70">-3.9900000000000002</cx:pt>
          <cx:pt idx="71">-2.3300000000000001</cx:pt>
          <cx:pt idx="72">-2.8399999999999999</cx:pt>
          <cx:pt idx="73">-2.6200000000000001</cx:pt>
          <cx:pt idx="74">-2.73</cx:pt>
          <cx:pt idx="75">-3.1299999999999999</cx:pt>
          <cx:pt idx="76">-2.8999999999999999</cx:pt>
          <cx:pt idx="77">-2.9100000000000001</cx:pt>
          <cx:pt idx="78">4.5099999999999998</cx:pt>
          <cx:pt idx="79">4.4699999999999998</cx:pt>
          <cx:pt idx="80">4.46</cx:pt>
          <cx:pt idx="81">4.4400000000000004</cx:pt>
          <cx:pt idx="82">4.4800000000000004</cx:pt>
          <cx:pt idx="83">4.46</cx:pt>
          <cx:pt idx="84">4.5199999999999996</cx:pt>
          <cx:pt idx="85">2.1800000000000002</cx:pt>
          <cx:pt idx="86">2.4199999999999999</cx:pt>
          <cx:pt idx="87">1.0600000000000001</cx:pt>
          <cx:pt idx="88">1.6699999999999999</cx:pt>
          <cx:pt idx="89">1.4299999999999999</cx:pt>
          <cx:pt idx="90">2.04</cx:pt>
          <cx:pt idx="91">1.9099999999999999</cx:pt>
          <cx:pt idx="92">1.98</cx:pt>
          <cx:pt idx="93">1.45</cx:pt>
          <cx:pt idx="94">1.0900000000000001</cx:pt>
          <cx:pt idx="95">1.48</cx:pt>
          <cx:pt idx="96">1.6399999999999999</cx:pt>
          <cx:pt idx="97">1.96</cx:pt>
          <cx:pt idx="98">0.84999999999999998</cx:pt>
          <cx:pt idx="99">3.04</cx:pt>
          <cx:pt idx="100">2.8500000000000001</cx:pt>
          <cx:pt idx="101">-2.2000000000000002</cx:pt>
          <cx:pt idx="102">-2.3100000000000001</cx:pt>
          <cx:pt idx="103">-2.3199999999999998</cx:pt>
          <cx:pt idx="104">-2.2000000000000002</cx:pt>
          <cx:pt idx="105">-2.3500000000000001</cx:pt>
          <cx:pt idx="106">-2.46</cx:pt>
          <cx:pt idx="107">-2.5499999999999998</cx:pt>
          <cx:pt idx="108">-2.5600000000000001</cx:pt>
          <cx:pt idx="109">-2.5600000000000001</cx:pt>
          <cx:pt idx="110">-2.5800000000000001</cx:pt>
          <cx:pt idx="111">-2.5499999999999998</cx:pt>
          <cx:pt idx="112">-2.6299999999999999</cx:pt>
          <cx:pt idx="113">-2.6600000000000001</cx:pt>
          <cx:pt idx="114">2.29</cx:pt>
          <cx:pt idx="115">2.27</cx:pt>
          <cx:pt idx="116">1.1499999999999999</cx:pt>
          <cx:pt idx="117">1.3700000000000001</cx:pt>
          <cx:pt idx="118">1.54</cx:pt>
          <cx:pt idx="119">1.3400000000000001</cx:pt>
          <cx:pt idx="120">1.0900000000000001</cx:pt>
          <cx:pt idx="121">2.7200000000000002</cx:pt>
          <cx:pt idx="122">2.5699999999999998</cx:pt>
          <cx:pt idx="123">4</cx:pt>
          <cx:pt idx="124">2.9199999999999999</cx:pt>
          <cx:pt idx="125">1.5900000000000001</cx:pt>
          <cx:pt idx="126">1.29</cx:pt>
          <cx:pt idx="127">3.0899999999999999</cx:pt>
          <cx:pt idx="128">-1.5700000000000001</cx:pt>
          <cx:pt idx="129">2.7400000000000002</cx:pt>
          <cx:pt idx="130">-7.46</cx:pt>
          <cx:pt idx="131">-7.7699999999999996</cx:pt>
          <cx:pt idx="132">-7.7300000000000004</cx:pt>
          <cx:pt idx="133">-7.8600000000000003</cx:pt>
          <cx:pt idx="134">-7.8899999999999997</cx:pt>
          <cx:pt idx="135">-8.4399999999999995</cx:pt>
          <cx:pt idx="136">-7.3099999999999996</cx:pt>
          <cx:pt idx="137">-6.3700000000000001</cx:pt>
          <cx:pt idx="138">-5.6100000000000003</cx:pt>
          <cx:pt idx="139">-4.7699999999999996</cx:pt>
          <cx:pt idx="140">-4.1699999999999999</cx:pt>
          <cx:pt idx="141">-5.4000000000000004</cx:pt>
          <cx:pt idx="142">-4.9199999999999999</cx:pt>
          <cx:pt idx="143">0.40000000000000002</cx:pt>
          <cx:pt idx="144">-4.3600000000000003</cx:pt>
          <cx:pt idx="145">-4</cx:pt>
          <cx:pt idx="146">-3.1299999999999999</cx:pt>
          <cx:pt idx="147">-3.3999999999999999</cx:pt>
          <cx:pt idx="148">-3.7000000000000002</cx:pt>
          <cx:pt idx="149">-3.7799999999999998</cx:pt>
          <cx:pt idx="150">-3.71</cx:pt>
          <cx:pt idx="151">-3.6800000000000002</cx:pt>
          <cx:pt idx="152">-3.73</cx:pt>
          <cx:pt idx="153">-3.77</cx:pt>
          <cx:pt idx="154">-3.8300000000000001</cx:pt>
          <cx:pt idx="155">-3.8700000000000001</cx:pt>
          <cx:pt idx="156">-3.6600000000000001</cx:pt>
          <cx:pt idx="157">-4.2400000000000002</cx:pt>
          <cx:pt idx="158">-4.2000000000000002</cx:pt>
          <cx:pt idx="159">-3.96</cx:pt>
          <cx:pt idx="160">-3.8599999999999999</cx:pt>
          <cx:pt idx="161">-2.8399999999999999</cx:pt>
          <cx:pt idx="162">-3.6699999999999999</cx:pt>
          <cx:pt idx="163">-3.8199999999999998</cx:pt>
          <cx:pt idx="164">-3.7400000000000002</cx:pt>
          <cx:pt idx="165">-3.73</cx:pt>
          <cx:pt idx="166">-3.9500000000000002</cx:pt>
          <cx:pt idx="167">-4.1600000000000001</cx:pt>
          <cx:pt idx="168">-4.1699999999999999</cx:pt>
          <cx:pt idx="169">-4.0999999999999996</cx:pt>
          <cx:pt idx="170">-4.2300000000000004</cx:pt>
          <cx:pt idx="171">-5.1100000000000003</cx:pt>
          <cx:pt idx="172">-1.0800000000000001</cx:pt>
          <cx:pt idx="173">-1.76</cx:pt>
          <cx:pt idx="174">-0.32000000000000001</cx:pt>
          <cx:pt idx="175">-0.66000000000000003</cx:pt>
          <cx:pt idx="176">3.7999999999999998</cx:pt>
          <cx:pt idx="177">3.8399999999999999</cx:pt>
          <cx:pt idx="178">3.75</cx:pt>
          <cx:pt idx="179">3.3500000000000001</cx:pt>
          <cx:pt idx="180">3.5299999999999998</cx:pt>
          <cx:pt idx="181">3.21</cx:pt>
          <cx:pt idx="182">3.5499999999999998</cx:pt>
          <cx:pt idx="183">3.52</cx:pt>
          <cx:pt idx="184">3</cx:pt>
          <cx:pt idx="185">2.7000000000000002</cx:pt>
          <cx:pt idx="186">2.7200000000000002</cx:pt>
          <cx:pt idx="187">2.6899999999999999</cx:pt>
          <cx:pt idx="188">2.71</cx:pt>
          <cx:pt idx="189">2.7999999999999998</cx:pt>
          <cx:pt idx="190">2.8100000000000001</cx:pt>
          <cx:pt idx="191">2.8199999999999998</cx:pt>
          <cx:pt idx="192">2.6200000000000001</cx:pt>
          <cx:pt idx="193">2.5299999999999998</cx:pt>
          <cx:pt idx="194">2.6099999999999999</cx:pt>
          <cx:pt idx="195">2.6899999999999999</cx:pt>
          <cx:pt idx="196">2.6400000000000001</cx:pt>
          <cx:pt idx="197">2.5800000000000001</cx:pt>
          <cx:pt idx="198">-5.1799999999999997</cx:pt>
          <cx:pt idx="199">2.4500000000000002</cx:pt>
          <cx:pt idx="200">2.4100000000000001</cx:pt>
          <cx:pt idx="201">-5.3600000000000003</cx:pt>
          <cx:pt idx="202">2.4199999999999999</cx:pt>
          <cx:pt idx="203">2.4199999999999999</cx:pt>
          <cx:pt idx="204">2.46</cx:pt>
          <cx:pt idx="205">-4.8200000000000003</cx:pt>
          <cx:pt idx="206">3.3500000000000001</cx:pt>
          <cx:pt idx="207">-4.3700000000000001</cx:pt>
          <cx:pt idx="208">-4.2800000000000002</cx:pt>
          <cx:pt idx="209">-4.1100000000000003</cx:pt>
          <cx:pt idx="210">-4.0599999999999996</cx:pt>
          <cx:pt idx="211">-4.0800000000000001</cx:pt>
          <cx:pt idx="212">-3.98</cx:pt>
          <cx:pt idx="213">-3.96</cx:pt>
          <cx:pt idx="214">-4</cx:pt>
          <cx:pt idx="215">-3.9900000000000002</cx:pt>
          <cx:pt idx="216">-3.98</cx:pt>
          <cx:pt idx="217">-4.0199999999999996</cx:pt>
          <cx:pt idx="218">-3.9900000000000002</cx:pt>
          <cx:pt idx="219">3.7799999999999998</cx:pt>
          <cx:pt idx="220">3.7799999999999998</cx:pt>
          <cx:pt idx="221">-3.8900000000000001</cx:pt>
          <cx:pt idx="222">-3.8500000000000001</cx:pt>
          <cx:pt idx="223">-3.8100000000000001</cx:pt>
          <cx:pt idx="224">-3.7799999999999998</cx:pt>
          <cx:pt idx="225">-3.7400000000000002</cx:pt>
          <cx:pt idx="226">-3.75</cx:pt>
          <cx:pt idx="227">-3.8100000000000001</cx:pt>
          <cx:pt idx="228">-3.8500000000000001</cx:pt>
          <cx:pt idx="229">-3.9399999999999999</cx:pt>
          <cx:pt idx="230">-4.0499999999999998</cx:pt>
          <cx:pt idx="231">-4.04</cx:pt>
          <cx:pt idx="232">-4.1500000000000004</cx:pt>
          <cx:pt idx="233">-1.8300000000000001</cx:pt>
          <cx:pt idx="234">-1.8500000000000001</cx:pt>
          <cx:pt idx="235">-1.9199999999999999</cx:pt>
          <cx:pt idx="236">-2.1200000000000001</cx:pt>
          <cx:pt idx="237">-1.8400000000000001</cx:pt>
          <cx:pt idx="238">-2.1800000000000002</cx:pt>
          <cx:pt idx="239">-7.0199999999999996</cx:pt>
          <cx:pt idx="240">-10.779999999999999</cx:pt>
          <cx:pt idx="241">-11.279999999999999</cx:pt>
          <cx:pt idx="242">-11.27</cx:pt>
          <cx:pt idx="243">-11.25</cx:pt>
          <cx:pt idx="244">-11.279999999999999</cx:pt>
          <cx:pt idx="245">-11.41</cx:pt>
          <cx:pt idx="246">-11.5</cx:pt>
          <cx:pt idx="247">-11.449999999999999</cx:pt>
          <cx:pt idx="248">-11.48</cx:pt>
          <cx:pt idx="249">-11.470000000000001</cx:pt>
          <cx:pt idx="250">-11.48</cx:pt>
          <cx:pt idx="251">-11.5</cx:pt>
          <cx:pt idx="252">-11.51</cx:pt>
          <cx:pt idx="253">2.1800000000000002</cx:pt>
          <cx:pt idx="254">2.1099999999999999</cx:pt>
          <cx:pt idx="255">1.96</cx:pt>
          <cx:pt idx="256">1.8</cx:pt>
          <cx:pt idx="257">1.79</cx:pt>
          <cx:pt idx="258">1.72</cx:pt>
          <cx:pt idx="259">1.78</cx:pt>
          <cx:pt idx="260">1.74</cx:pt>
          <cx:pt idx="261">1.76</cx:pt>
          <cx:pt idx="262">1.6499999999999999</cx:pt>
          <cx:pt idx="263">1.3700000000000001</cx:pt>
          <cx:pt idx="264">1.4299999999999999</cx:pt>
          <cx:pt idx="265">1.4399999999999999</cx:pt>
          <cx:pt idx="266">1.28</cx:pt>
          <cx:pt idx="267">1.1200000000000001</cx:pt>
          <cx:pt idx="268">-6.5</cx:pt>
          <cx:pt idx="269">-6.8700000000000001</cx:pt>
          <cx:pt idx="270">-6.9199999999999999</cx:pt>
          <cx:pt idx="271">-7.1299999999999999</cx:pt>
          <cx:pt idx="272">-7.25</cx:pt>
          <cx:pt idx="273">-7.4100000000000001</cx:pt>
          <cx:pt idx="274">-7.4900000000000002</cx:pt>
          <cx:pt idx="275">-7.5499999999999998</cx:pt>
          <cx:pt idx="276">-7.5599999999999996</cx:pt>
          <cx:pt idx="277">-7.5700000000000003</cx:pt>
          <cx:pt idx="278">-7.5700000000000003</cx:pt>
          <cx:pt idx="279">-7.5800000000000001</cx:pt>
          <cx:pt idx="280">-7.5999999999999996</cx:pt>
          <cx:pt idx="281">4.9400000000000004</cx:pt>
          <cx:pt idx="282">4.7800000000000002</cx:pt>
          <cx:pt idx="283">5.0499999999999998</cx:pt>
          <cx:pt idx="284">5.0499999999999998</cx:pt>
          <cx:pt idx="285">4.96</cx:pt>
          <cx:pt idx="286">4.9900000000000002</cx:pt>
          <cx:pt idx="287">5.0800000000000001</cx:pt>
          <cx:pt idx="288">4.6799999999999997</cx:pt>
          <cx:pt idx="289">4.6600000000000001</cx:pt>
          <cx:pt idx="290">4.3499999999999996</cx:pt>
          <cx:pt idx="291">3.3900000000000001</cx:pt>
          <cx:pt idx="292">2.9500000000000002</cx:pt>
          <cx:pt idx="293">3.0699999999999998</cx:pt>
          <cx:pt idx="294">2.7999999999999998</cx:pt>
          <cx:pt idx="295">2.8700000000000001</cx:pt>
          <cx:pt idx="296">2.5899999999999999</cx:pt>
          <cx:pt idx="297">2.7799999999999998</cx:pt>
          <cx:pt idx="298">2.8199999999999998</cx:pt>
          <cx:pt idx="299">2.8399999999999999</cx:pt>
          <cx:pt idx="300">2.9399999999999999</cx:pt>
          <cx:pt idx="301">3.1200000000000001</cx:pt>
          <cx:pt idx="302">2.75</cx:pt>
          <cx:pt idx="303">2.29</cx:pt>
          <cx:pt idx="304">2.02</cx:pt>
          <cx:pt idx="305">2</cx:pt>
          <cx:pt idx="306">1.95</cx:pt>
          <cx:pt idx="307">1.9099999999999999</cx:pt>
          <cx:pt idx="308">1.99</cx:pt>
          <cx:pt idx="309">8.3599999999999994</cx:pt>
          <cx:pt idx="310">6.71</cx:pt>
          <cx:pt idx="311">2.7400000000000002</cx:pt>
          <cx:pt idx="312">2.5899999999999999</cx:pt>
          <cx:pt idx="313">2.5099999999999998</cx:pt>
          <cx:pt idx="314">2.8599999999999999</cx:pt>
          <cx:pt idx="315">2.8100000000000001</cx:pt>
          <cx:pt idx="316">2.3199999999999998</cx:pt>
          <cx:pt idx="317">2.3199999999999998</cx:pt>
          <cx:pt idx="318">1.8799999999999999</cx:pt>
          <cx:pt idx="319">1.8799999999999999</cx:pt>
          <cx:pt idx="320">2.1000000000000001</cx:pt>
          <cx:pt idx="321">2.5899999999999999</cx:pt>
          <cx:pt idx="322">2.1899999999999999</cx:pt>
          <cx:pt idx="323">2.3500000000000001</cx:pt>
          <cx:pt idx="324">2.3100000000000001</cx:pt>
          <cx:pt idx="325">1.96</cx:pt>
          <cx:pt idx="326">12.56</cx:pt>
          <cx:pt idx="327">13.300000000000001</cx:pt>
          <cx:pt idx="328">13.859999999999999</cx:pt>
          <cx:pt idx="329">12.48</cx:pt>
          <cx:pt idx="330">11.98</cx:pt>
          <cx:pt idx="331">14.210000000000001</cx:pt>
          <cx:pt idx="332">13.390000000000001</cx:pt>
          <cx:pt idx="333">13.17</cx:pt>
          <cx:pt idx="334">9.5600000000000005</cx:pt>
          <cx:pt idx="335">7.7800000000000002</cx:pt>
          <cx:pt idx="336">7.46</cx:pt>
          <cx:pt idx="337">3.04</cx:pt>
          <cx:pt idx="338">2.7000000000000002</cx:pt>
          <cx:pt idx="339">0.90000000000000002</cx:pt>
          <cx:pt idx="340">0.34000000000000002</cx:pt>
          <cx:pt idx="341">-3.0800000000000001</cx:pt>
          <cx:pt idx="342">-6.9100000000000001</cx:pt>
          <cx:pt idx="343">-1.0700000000000001</cx:pt>
          <cx:pt idx="344">-2.1099999999999999</cx:pt>
          <cx:pt idx="345">-4.6399999999999997</cx:pt>
          <cx:pt idx="346">-8.25</cx:pt>
          <cx:pt idx="347">-7.9299999999999997</cx:pt>
          <cx:pt idx="348">-8.9900000000000002</cx:pt>
          <cx:pt idx="349">-8.3499999999999996</cx:pt>
          <cx:pt idx="350">-7.8799999999999999</cx:pt>
          <cx:pt idx="351">-8.1500000000000004</cx:pt>
          <cx:pt idx="352">-8.2100000000000009</cx:pt>
          <cx:pt idx="353">-9.4299999999999997</cx:pt>
          <cx:pt idx="354">-9.1799999999999997</cx:pt>
          <cx:pt idx="355">-9.5600000000000005</cx:pt>
          <cx:pt idx="356">-9.6699999999999999</cx:pt>
          <cx:pt idx="357">-2.75</cx:pt>
          <cx:pt idx="358">-3.23</cx:pt>
          <cx:pt idx="359">-1.99</cx:pt>
          <cx:pt idx="360">-2.0600000000000001</cx:pt>
          <cx:pt idx="361">-1.9199999999999999</cx:pt>
          <cx:pt idx="362">-2.02</cx:pt>
          <cx:pt idx="363">-2.0699999999999998</cx:pt>
          <cx:pt idx="364">-2.02</cx:pt>
          <cx:pt idx="365">-8.9299999999999997</cx:pt>
          <cx:pt idx="366">-9.0299999999999994</cx:pt>
          <cx:pt idx="367">-8.9199999999999999</cx:pt>
          <cx:pt idx="368">-8.8200000000000003</cx:pt>
          <cx:pt idx="369">-8.9199999999999999</cx:pt>
          <cx:pt idx="370">-8.9900000000000002</cx:pt>
          <cx:pt idx="371">-8.8699999999999992</cx:pt>
          <cx:pt idx="372">-8.6999999999999993</cx:pt>
          <cx:pt idx="373">-1.8700000000000001</cx:pt>
          <cx:pt idx="374">-2.0499999999999998</cx:pt>
          <cx:pt idx="375">-2.0899999999999999</cx:pt>
          <cx:pt idx="376">-2.1400000000000001</cx:pt>
          <cx:pt idx="377">-2.0899999999999999</cx:pt>
          <cx:pt idx="378">-2.04</cx:pt>
          <cx:pt idx="379">-2.0499999999999998</cx:pt>
          <cx:pt idx="380">-1.9299999999999999</cx:pt>
          <cx:pt idx="381">-1.5900000000000001</cx:pt>
          <cx:pt idx="382">-1.73</cx:pt>
          <cx:pt idx="383">-1.71</cx:pt>
          <cx:pt idx="384">-1.6899999999999999</cx:pt>
          <cx:pt idx="385">-1.0700000000000001</cx:pt>
          <cx:pt idx="386">-1.3400000000000001</cx:pt>
          <cx:pt idx="387">-2.1499999999999999</cx:pt>
          <cx:pt idx="388">-2.1099999999999999</cx:pt>
          <cx:pt idx="389">-2.1699999999999999</cx:pt>
          <cx:pt idx="390">-2.1200000000000001</cx:pt>
          <cx:pt idx="391">-2.1800000000000002</cx:pt>
          <cx:pt idx="392">-2.1499999999999999</cx:pt>
          <cx:pt idx="393">-2.1099999999999999</cx:pt>
          <cx:pt idx="394">-2.1600000000000001</cx:pt>
          <cx:pt idx="395">-2.1299999999999999</cx:pt>
          <cx:pt idx="396">-1.99</cx:pt>
          <cx:pt idx="397">-1.8100000000000001</cx:pt>
          <cx:pt idx="398">-1.8600000000000001</cx:pt>
          <cx:pt idx="399">-1.5900000000000001</cx:pt>
          <cx:pt idx="400">-1.53</cx:pt>
          <cx:pt idx="401">-0.87</cx:pt>
          <cx:pt idx="402">-0.41999999999999998</cx:pt>
          <cx:pt idx="403">-0.040000000000000001</cx:pt>
          <cx:pt idx="404">0.23999999999999999</cx:pt>
          <cx:pt idx="405">-0.01</cx:pt>
          <cx:pt idx="406">0.82999999999999996</cx:pt>
          <cx:pt idx="407">-7.1100000000000003</cx:pt>
          <cx:pt idx="408">-7.0899999999999999</cx:pt>
          <cx:pt idx="409">-6.6699999999999999</cx:pt>
          <cx:pt idx="410">-6.6500000000000004</cx:pt>
          <cx:pt idx="411">-6.4900000000000002</cx:pt>
          <cx:pt idx="412">-6.4800000000000004</cx:pt>
          <cx:pt idx="413">-6.4500000000000002</cx:pt>
          <cx:pt idx="414">-6.2599999999999998</cx:pt>
          <cx:pt idx="415">-6.0099999999999998</cx:pt>
          <cx:pt idx="416">-5.8899999999999997</cx:pt>
          <cx:pt idx="417">-5.8600000000000003</cx:pt>
          <cx:pt idx="418">-5.8399999999999999</cx:pt>
          <cx:pt idx="419">-5.8600000000000003</cx:pt>
          <cx:pt idx="420">1.1200000000000001</cx:pt>
          <cx:pt idx="421">-5.6500000000000004</cx:pt>
          <cx:pt idx="422">-5.5800000000000001</cx:pt>
          <cx:pt idx="423">-5.7300000000000004</cx:pt>
          <cx:pt idx="424">-5.6799999999999997</cx:pt>
          <cx:pt idx="425">-6.8799999999999999</cx:pt>
          <cx:pt idx="426">-7.7400000000000002</cx:pt>
          <cx:pt idx="427">-7.6699999999999999</cx:pt>
          <cx:pt idx="428">-7.7699999999999996</cx:pt>
          <cx:pt idx="429">-7.9800000000000004</cx:pt>
          <cx:pt idx="430">-7.9500000000000002</cx:pt>
          <cx:pt idx="431">-8.2200000000000006</cx:pt>
          <cx:pt idx="432">-8.25</cx:pt>
          <cx:pt idx="433">0.57999999999999996</cx:pt>
          <cx:pt idx="434">0.68000000000000005</cx:pt>
          <cx:pt idx="435">0.68000000000000005</cx:pt>
          <cx:pt idx="436">0.75</cx:pt>
          <cx:pt idx="437">0.68000000000000005</cx:pt>
          <cx:pt idx="438">0.65000000000000002</cx:pt>
          <cx:pt idx="439">0.68000000000000005</cx:pt>
          <cx:pt idx="440">0.52000000000000002</cx:pt>
          <cx:pt idx="441">0.64000000000000001</cx:pt>
          <cx:pt idx="442">0.70999999999999996</cx:pt>
          <cx:pt idx="443">0.58999999999999997</cx:pt>
          <cx:pt idx="444">0.54000000000000004</cx:pt>
          <cx:pt idx="445">0.44</cx:pt>
          <cx:pt idx="446">0.44</cx:pt>
          <cx:pt idx="447">0.29999999999999999</cx:pt>
          <cx:pt idx="448">0.26000000000000001</cx:pt>
          <cx:pt idx="449">-9.0500000000000007</cx:pt>
          <cx:pt idx="450">-9.0700000000000003</cx:pt>
          <cx:pt idx="451">-9.2400000000000002</cx:pt>
          <cx:pt idx="452">-9.1099999999999994</cx:pt>
          <cx:pt idx="453">-9.1099999999999994</cx:pt>
          <cx:pt idx="454">-9.0399999999999991</cx:pt>
          <cx:pt idx="455">-9.1199999999999992</cx:pt>
          <cx:pt idx="456">-8.8499999999999996</cx:pt>
          <cx:pt idx="457">-8.7400000000000002</cx:pt>
          <cx:pt idx="458">-8.7400000000000002</cx:pt>
          <cx:pt idx="459">-8.5999999999999996</cx:pt>
          <cx:pt idx="460">-8.6400000000000006</cx:pt>
          <cx:pt idx="461">-8.6699999999999999</cx:pt>
          <cx:pt idx="462">-8.7400000000000002</cx:pt>
          <cx:pt idx="463">-0.89000000000000001</cx:pt>
          <cx:pt idx="464">0.34000000000000002</cx:pt>
          <cx:pt idx="465">0.34999999999999998</cx:pt>
          <cx:pt idx="466">0.35999999999999999</cx:pt>
          <cx:pt idx="467">0.37</cx:pt>
          <cx:pt idx="468">0.38</cx:pt>
          <cx:pt idx="469">0.53000000000000003</cx:pt>
          <cx:pt idx="470">2.0499999999999998</cx:pt>
          <cx:pt idx="471">2.25</cx:pt>
          <cx:pt idx="472">2.3399999999999999</cx:pt>
          <cx:pt idx="473">2.4100000000000001</cx:pt>
          <cx:pt idx="474">2.48</cx:pt>
          <cx:pt idx="475">2.5099999999999998</cx:pt>
          <cx:pt idx="476">2.6699999999999999</cx:pt>
          <cx:pt idx="477">2.9900000000000002</cx:pt>
          <cx:pt idx="478">-5.6699999999999999</cx:pt>
          <cx:pt idx="479">3.0899999999999999</cx:pt>
          <cx:pt idx="480">-5.4699999999999998</cx:pt>
          <cx:pt idx="481">-7.7300000000000004</cx:pt>
          <cx:pt idx="482">-5.29</cx:pt>
          <cx:pt idx="483">-5.1699999999999999</cx:pt>
          <cx:pt idx="484">-5.3799999999999999</cx:pt>
          <cx:pt idx="485">-5.2800000000000002</cx:pt>
          <cx:pt idx="486">-5.3899999999999997</cx:pt>
          <cx:pt idx="487">-5.2999999999999998</cx:pt>
          <cx:pt idx="488">-7.6200000000000001</cx:pt>
          <cx:pt idx="489">-5.29</cx:pt>
          <cx:pt idx="490">-5.1299999999999999</cx:pt>
          <cx:pt idx="491">-4.9100000000000001</cx:pt>
          <cx:pt idx="492">-7.6699999999999999</cx:pt>
          <cx:pt idx="493">1.22</cx:pt>
          <cx:pt idx="494">-7.5499999999999998</cx:pt>
          <cx:pt idx="495">-7.6600000000000001</cx:pt>
          <cx:pt idx="496">-7.6299999999999999</cx:pt>
          <cx:pt idx="497">-7.6799999999999997</cx:pt>
          <cx:pt idx="498">-7.6900000000000004</cx:pt>
          <cx:pt idx="499">-7.7000000000000002</cx:pt>
          <cx:pt idx="500">-7.6699999999999999</cx:pt>
          <cx:pt idx="501">-7.6799999999999997</cx:pt>
          <cx:pt idx="502">-7.7000000000000002</cx:pt>
          <cx:pt idx="503">-7.71</cx:pt>
          <cx:pt idx="504">-7.6799999999999997</cx:pt>
          <cx:pt idx="505">-7.1799999999999997</cx:pt>
          <cx:pt idx="506">-7.46</cx:pt>
          <cx:pt idx="507">3.3599999999999999</cx:pt>
          <cx:pt idx="508">-7.6600000000000001</cx:pt>
          <cx:pt idx="509">-7.7000000000000002</cx:pt>
          <cx:pt idx="510">-7.5999999999999996</cx:pt>
          <cx:pt idx="511">-7.7000000000000002</cx:pt>
          <cx:pt idx="512">-7.6900000000000004</cx:pt>
          <cx:pt idx="513">-7.6799999999999997</cx:pt>
          <cx:pt idx="514">-7.6900000000000004</cx:pt>
          <cx:pt idx="515">-7.6500000000000004</cx:pt>
          <cx:pt idx="516">-7.71</cx:pt>
          <cx:pt idx="517">-7.6299999999999999</cx:pt>
          <cx:pt idx="518">-7.7300000000000004</cx:pt>
          <cx:pt idx="519">-7.7300000000000004</cx:pt>
          <cx:pt idx="520">-7.6600000000000001</cx:pt>
          <cx:pt idx="521">-7.5999999999999996</cx:pt>
          <cx:pt idx="522">-7.6600000000000001</cx:pt>
          <cx:pt idx="523">-7.6399999999999997</cx:pt>
          <cx:pt idx="524">-7.6500000000000004</cx:pt>
          <cx:pt idx="525">3.3199999999999998</cx:pt>
          <cx:pt idx="526">3.5699999999999998</cx:pt>
          <cx:pt idx="527">3.5499999999999998</cx:pt>
          <cx:pt idx="528">3.5499999999999998</cx:pt>
          <cx:pt idx="529">3.7000000000000002</cx:pt>
          <cx:pt idx="530">3.6499999999999999</cx:pt>
          <cx:pt idx="531">3.7200000000000002</cx:pt>
          <cx:pt idx="532">3.7000000000000002</cx:pt>
          <cx:pt idx="533">3.6499999999999999</cx:pt>
          <cx:pt idx="534">3.8500000000000001</cx:pt>
          <cx:pt idx="535">3.8999999999999999</cx:pt>
          <cx:pt idx="536">4.1500000000000004</cx:pt>
          <cx:pt idx="537">4.1399999999999997</cx:pt>
          <cx:pt idx="538">4.1699999999999999</cx:pt>
          <cx:pt idx="539">4.1399999999999997</cx:pt>
          <cx:pt idx="540">4.29</cx:pt>
          <cx:pt idx="541">-6.3899999999999997</cx:pt>
          <cx:pt idx="542">-6.2699999999999996</cx:pt>
          <cx:pt idx="543">-6.1500000000000004</cx:pt>
          <cx:pt idx="544">-6.1699999999999999</cx:pt>
          <cx:pt idx="545">-6.1699999999999999</cx:pt>
          <cx:pt idx="546">-6.2300000000000004</cx:pt>
          <cx:pt idx="547">-6.2199999999999998</cx:pt>
          <cx:pt idx="548">-6.2300000000000004</cx:pt>
          <cx:pt idx="549">-6.2199999999999998</cx:pt>
          <cx:pt idx="550">-6.0300000000000002</cx:pt>
          <cx:pt idx="551">-5.9000000000000004</cx:pt>
          <cx:pt idx="552">-5.7999999999999998</cx:pt>
          <cx:pt idx="553">-5.8600000000000003</cx:pt>
          <cx:pt idx="554">-5.9299999999999997</cx:pt>
          <cx:pt idx="555">-0.19</cx:pt>
          <cx:pt idx="556">-1.55</cx:pt>
          <cx:pt idx="557">-1.51</cx:pt>
          <cx:pt idx="558">-1.0900000000000001</cx:pt>
          <cx:pt idx="559">-2.2599999999999998</cx:pt>
          <cx:pt idx="560">-2.1499999999999999</cx:pt>
          <cx:pt idx="561">-2.48</cx:pt>
          <cx:pt idx="562">-1.75</cx:pt>
          <cx:pt idx="563">-2.5699999999999998</cx:pt>
          <cx:pt idx="564">-2.9100000000000001</cx:pt>
          <cx:pt idx="565">-2.3599999999999999</cx:pt>
          <cx:pt idx="566">-2.46</cx:pt>
          <cx:pt idx="567">-2.0499999999999998</cx:pt>
          <cx:pt idx="568">-2.6099999999999999</cx:pt>
          <cx:pt idx="569">-2.6299999999999999</cx:pt>
          <cx:pt idx="570">-3.7799999999999998</cx:pt>
          <cx:pt idx="571">-3.77</cx:pt>
          <cx:pt idx="572">-3.54</cx:pt>
          <cx:pt idx="573">-4.1299999999999999</cx:pt>
          <cx:pt idx="574">-3.9199999999999999</cx:pt>
          <cx:pt idx="575">-3.7200000000000002</cx:pt>
          <cx:pt idx="576">-3.8999999999999999</cx:pt>
          <cx:pt idx="577">-3.5</cx:pt>
          <cx:pt idx="578">-3.3399999999999999</cx:pt>
          <cx:pt idx="579">-3.1099999999999999</cx:pt>
          <cx:pt idx="580">-3.0299999999999998</cx:pt>
          <cx:pt idx="581">-2.4300000000000002</cx:pt>
          <cx:pt idx="582">-3.5299999999999998</cx:pt>
          <cx:pt idx="583">-3.3700000000000001</cx:pt>
          <cx:pt idx="584">-3.5299999999999998</cx:pt>
          <cx:pt idx="585">-2.8100000000000001</cx:pt>
          <cx:pt idx="586">-2.9199999999999999</cx:pt>
          <cx:pt idx="587">-3.2799999999999998</cx:pt>
          <cx:pt idx="588">-3.8599999999999999</cx:pt>
          <cx:pt idx="589">-3.9100000000000001</cx:pt>
          <cx:pt idx="590">-4.8099999999999996</cx:pt>
          <cx:pt idx="591">-4.9400000000000004</cx:pt>
          <cx:pt idx="592">-4.7800000000000002</cx:pt>
          <cx:pt idx="593">-4.4500000000000002</cx:pt>
          <cx:pt idx="594">-4.9699999999999998</cx:pt>
          <cx:pt idx="595">-4.8300000000000001</cx:pt>
          <cx:pt idx="596">-4.7699999999999996</cx:pt>
          <cx:pt idx="597">-3.7400000000000002</cx:pt>
          <cx:pt idx="598">-2.6299999999999999</cx:pt>
          <cx:pt idx="599">-2.6099999999999999</cx:pt>
          <cx:pt idx="600">-2.4300000000000002</cx:pt>
          <cx:pt idx="601">-1.01</cx:pt>
          <cx:pt idx="602">-0.57999999999999996</cx:pt>
          <cx:pt idx="603">-13.460000000000001</cx:pt>
          <cx:pt idx="604">-11.48</cx:pt>
          <cx:pt idx="605">-10.539999999999999</cx:pt>
          <cx:pt idx="606">-10.1</cx:pt>
          <cx:pt idx="607">-9.4100000000000001</cx:pt>
          <cx:pt idx="608">-8.8499999999999996</cx:pt>
          <cx:pt idx="609">-8.8399999999999999</cx:pt>
          <cx:pt idx="610">-8.6500000000000004</cx:pt>
          <cx:pt idx="611">-8.1099999999999994</cx:pt>
          <cx:pt idx="612">-8.0299999999999994</cx:pt>
          <cx:pt idx="613">-7.6100000000000003</cx:pt>
          <cx:pt idx="614">-7.5999999999999996</cx:pt>
          <cx:pt idx="615">-7.2400000000000002</cx:pt>
          <cx:pt idx="616">-7.5899999999999999</cx:pt>
          <cx:pt idx="617">5.1900000000000004</cx:pt>
          <cx:pt idx="618">5</cx:pt>
          <cx:pt idx="619">6.3799999999999999</cx:pt>
          <cx:pt idx="620">5.0999999999999996</cx:pt>
          <cx:pt idx="621">5.2999999999999998</cx:pt>
          <cx:pt idx="622">5.2800000000000002</cx:pt>
          <cx:pt idx="623">4.7999999999999998</cx:pt>
          <cx:pt idx="624">4.71</cx:pt>
          <cx:pt idx="625">5.2599999999999998</cx:pt>
          <cx:pt idx="626">5.5999999999999996</cx:pt>
          <cx:pt idx="627">5.29</cx:pt>
          <cx:pt idx="628">5.4900000000000002</cx:pt>
          <cx:pt idx="629">5.3200000000000003</cx:pt>
          <cx:pt idx="630">6.3600000000000003</cx:pt>
          <cx:pt idx="631">5.9900000000000002</cx:pt>
          <cx:pt idx="632">-10.710000000000001</cx:pt>
          <cx:pt idx="633">-11.779999999999999</cx:pt>
          <cx:pt idx="634">-12.359999999999999</cx:pt>
          <cx:pt idx="635">-13.18</cx:pt>
          <cx:pt idx="636">-13.539999999999999</cx:pt>
          <cx:pt idx="637">-13.449999999999999</cx:pt>
          <cx:pt idx="638">-13.869999999999999</cx:pt>
          <cx:pt idx="639">-13.869999999999999</cx:pt>
          <cx:pt idx="640">-14.16</cx:pt>
          <cx:pt idx="641">-13.91</cx:pt>
          <cx:pt idx="642">-14.289999999999999</cx:pt>
          <cx:pt idx="643">-14.52</cx:pt>
          <cx:pt idx="644">-14.369999999999999</cx:pt>
          <cx:pt idx="645">-14.289999999999999</cx:pt>
          <cx:pt idx="646">3.1699999999999999</cx:pt>
          <cx:pt idx="647">3.1400000000000001</cx:pt>
          <cx:pt idx="648">3.1299999999999999</cx:pt>
          <cx:pt idx="649">3.1299999999999999</cx:pt>
          <cx:pt idx="650">3.1299999999999999</cx:pt>
          <cx:pt idx="651">3.1400000000000001</cx:pt>
          <cx:pt idx="652">3.1400000000000001</cx:pt>
          <cx:pt idx="653">3.1400000000000001</cx:pt>
          <cx:pt idx="654">3.1600000000000001</cx:pt>
          <cx:pt idx="655">3.1400000000000001</cx:pt>
          <cx:pt idx="656">3.1400000000000001</cx:pt>
          <cx:pt idx="657">3.1299999999999999</cx:pt>
          <cx:pt idx="658">3.1299999999999999</cx:pt>
          <cx:pt idx="659">3.1400000000000001</cx:pt>
          <cx:pt idx="660">3.1299999999999999</cx:pt>
          <cx:pt idx="661">3.1299999999999999</cx:pt>
          <cx:pt idx="662">-3.6400000000000001</cx:pt>
          <cx:pt idx="663">-3.6699999999999999</cx:pt>
          <cx:pt idx="664">-3.6200000000000001</cx:pt>
          <cx:pt idx="665">-3.8999999999999999</cx:pt>
          <cx:pt idx="666">-4.3799999999999999</cx:pt>
          <cx:pt idx="667">-9.6699999999999999</cx:pt>
          <cx:pt idx="668">-4.4500000000000002</cx:pt>
          <cx:pt idx="669">-4.4000000000000004</cx:pt>
          <cx:pt idx="670">-9.75</cx:pt>
          <cx:pt idx="671">-4.79</cx:pt>
          <cx:pt idx="672">-4.5899999999999999</cx:pt>
          <cx:pt idx="673">-4.75</cx:pt>
          <cx:pt idx="674">-9.5399999999999991</cx:pt>
          <cx:pt idx="675">-4.2599999999999998</cx:pt>
          <cx:pt idx="676">-4.29</cx:pt>
          <cx:pt idx="677">-9.5199999999999996</cx:pt>
          <cx:pt idx="678">-4.5499999999999998</cx:pt>
          <cx:pt idx="679">4.5599999999999996</cx:pt>
          <cx:pt idx="680">-9.4199999999999999</cx:pt>
          <cx:pt idx="681">-9.3100000000000005</cx:pt>
          <cx:pt idx="682">-9.4399999999999995</cx:pt>
          <cx:pt idx="683">-9.25</cx:pt>
          <cx:pt idx="684">-9.2799999999999994</cx:pt>
          <cx:pt idx="685">-9.4499999999999993</cx:pt>
          <cx:pt idx="686">-9.2699999999999996</cx:pt>
          <cx:pt idx="687">-9.3599999999999994</cx:pt>
          <cx:pt idx="688">-9.4499999999999993</cx:pt>
          <cx:pt idx="689">-9.3499999999999996</cx:pt>
          <cx:pt idx="690">-9.2799999999999994</cx:pt>
          <cx:pt idx="691">-9.4299999999999997</cx:pt>
          <cx:pt idx="692">-9.9000000000000004</cx:pt>
          <cx:pt idx="693">6.6900000000000004</cx:pt>
          <cx:pt idx="694">-9.4000000000000004</cx:pt>
          <cx:pt idx="695">-9.4100000000000001</cx:pt>
          <cx:pt idx="696">-14.1</cx:pt>
          <cx:pt idx="697">-14.75</cx:pt>
          <cx:pt idx="698">-14.779999999999999</cx:pt>
          <cx:pt idx="699">-14.859999999999999</cx:pt>
          <cx:pt idx="700">-8.9499999999999993</cx:pt>
          <cx:pt idx="701">-8.9299999999999997</cx:pt>
          <cx:pt idx="702">-8.5999999999999996</cx:pt>
          <cx:pt idx="703">-8.9800000000000004</cx:pt>
          <cx:pt idx="704">-8.7400000000000002</cx:pt>
          <cx:pt idx="705">-8.4199999999999999</cx:pt>
          <cx:pt idx="706">-7.6900000000000004</cx:pt>
          <cx:pt idx="707">7.1200000000000001</cx:pt>
          <cx:pt idx="708">-3.3900000000000001</cx:pt>
          <cx:pt idx="709">-2.9399999999999999</cx:pt>
          <cx:pt idx="710">-3.4100000000000001</cx:pt>
          <cx:pt idx="711">-3.48</cx:pt>
          <cx:pt idx="712">-7.8399999999999999</cx:pt>
          <cx:pt idx="713">-3.2200000000000002</cx:pt>
          <cx:pt idx="714">-3.4700000000000002</cx:pt>
          <cx:pt idx="715">-7.6500000000000004</cx:pt>
          <cx:pt idx="716">-7.2599999999999998</cx:pt>
          <cx:pt idx="717">-8.0500000000000007</cx:pt>
          <cx:pt idx="718">-8.1500000000000004</cx:pt>
          <cx:pt idx="719">-7.3200000000000003</cx:pt>
          <cx:pt idx="720">-7.7999999999999998</cx:pt>
          <cx:pt idx="721">-8.1400000000000006</cx:pt>
          <cx:pt idx="722">-8.0399999999999991</cx:pt>
          <cx:pt idx="723">6.9900000000000002</cx:pt>
          <cx:pt idx="724">7.0999999999999996</cx:pt>
          <cx:pt idx="725">7</cx:pt>
          <cx:pt idx="726">7.1299999999999999</cx:pt>
          <cx:pt idx="727">7.0599999999999996</cx:pt>
          <cx:pt idx="728">7.1600000000000001</cx:pt>
          <cx:pt idx="729">-8.75</cx:pt>
          <cx:pt idx="730">-8.8599999999999994</cx:pt>
          <cx:pt idx="731">-8.75</cx:pt>
          <cx:pt idx="732">-8.7799999999999994</cx:pt>
          <cx:pt idx="733">-8.8599999999999994</cx:pt>
          <cx:pt idx="734">-8.9800000000000004</cx:pt>
          <cx:pt idx="735">-8.9399999999999995</cx:pt>
          <cx:pt idx="736">-8.7599999999999998</cx:pt>
          <cx:pt idx="737">7.1299999999999999</cx:pt>
          <cx:pt idx="738">7.2699999999999996</cx:pt>
          <cx:pt idx="739">7.0999999999999996</cx:pt>
          <cx:pt idx="740">7.1799999999999997</cx:pt>
          <cx:pt idx="741">7.1299999999999999</cx:pt>
          <cx:pt idx="742">7.2699999999999996</cx:pt>
          <cx:pt idx="743">7.2599999999999998</cx:pt>
          <cx:pt idx="744">7.1399999999999997</cx:pt>
          <cx:pt idx="745">7.29</cx:pt>
          <cx:pt idx="746">7.1699999999999999</cx:pt>
          <cx:pt idx="747">7.1699999999999999</cx:pt>
          <cx:pt idx="748">7.0999999999999996</cx:pt>
          <cx:pt idx="749">7.21</cx:pt>
          <cx:pt idx="750">7.1799999999999997</cx:pt>
          <cx:pt idx="751">-14.26</cx:pt>
          <cx:pt idx="752">7.6799999999999997</cx:pt>
          <cx:pt idx="753">-10.25</cx:pt>
          <cx:pt idx="754">-9.7799999999999994</cx:pt>
          <cx:pt idx="755">-9.6300000000000008</cx:pt>
          <cx:pt idx="756">-9.0399999999999991</cx:pt>
          <cx:pt idx="757">-8.1500000000000004</cx:pt>
          <cx:pt idx="758">-8.0600000000000005</cx:pt>
          <cx:pt idx="759">-7.5999999999999996</cx:pt>
          <cx:pt idx="760">-9.8499999999999996</cx:pt>
          <cx:pt idx="761">-9.6099999999999994</cx:pt>
          <cx:pt idx="762">-9.4299999999999997</cx:pt>
          <cx:pt idx="763">-9.4900000000000002</cx:pt>
          <cx:pt idx="764">-6.2999999999999998</cx:pt>
          <cx:pt idx="765">-6.1500000000000004</cx:pt>
          <cx:pt idx="766">-5.8600000000000003</cx:pt>
          <cx:pt idx="767">-6</cx:pt>
          <cx:pt idx="768">-6.0099999999999998</cx:pt>
          <cx:pt idx="769">-5.9900000000000002</cx:pt>
          <cx:pt idx="770">-6.1799999999999997</cx:pt>
          <cx:pt idx="771">11.609999999999999</cx:pt>
          <cx:pt idx="772">13.41</cx:pt>
          <cx:pt idx="773">13.34</cx:pt>
          <cx:pt idx="774">12.94</cx:pt>
          <cx:pt idx="775">12.75</cx:pt>
          <cx:pt idx="776">13.199999999999999</cx:pt>
          <cx:pt idx="777">11.970000000000001</cx:pt>
          <cx:pt idx="778">11.73</cx:pt>
          <cx:pt idx="779">-5.3799999999999999</cx:pt>
          <cx:pt idx="780">11.65</cx:pt>
          <cx:pt idx="781">11.06</cx:pt>
          <cx:pt idx="782">-6.2199999999999998</cx:pt>
          <cx:pt idx="783">10.83</cx:pt>
          <cx:pt idx="784">10.869999999999999</cx:pt>
          <cx:pt idx="785">10.15</cx:pt>
          <cx:pt idx="786">-0.25</cx:pt>
          <cx:pt idx="787">-1.03</cx:pt>
          <cx:pt idx="788">2.98</cx:pt>
          <cx:pt idx="789">2.7400000000000002</cx:pt>
          <cx:pt idx="790">3.75</cx:pt>
          <cx:pt idx="791">1.6799999999999999</cx:pt>
          <cx:pt idx="792">-1.1799999999999999</cx:pt>
          <cx:pt idx="793">-1.8899999999999999</cx:pt>
          <cx:pt idx="794">-1.73</cx:pt>
          <cx:pt idx="795">-1.3500000000000001</cx:pt>
          <cx:pt idx="796">-0.81999999999999995</cx:pt>
          <cx:pt idx="797">-0.27000000000000002</cx:pt>
          <cx:pt idx="798">-4.4199999999999999</cx:pt>
          <cx:pt idx="799">-3</cx:pt>
          <cx:pt idx="800">6.3200000000000003</cx:pt>
          <cx:pt idx="801">6.2599999999999998</cx:pt>
          <cx:pt idx="802">6.3399999999999999</cx:pt>
          <cx:pt idx="803">6.0099999999999998</cx:pt>
          <cx:pt idx="804">5.9000000000000004</cx:pt>
          <cx:pt idx="805">5.9500000000000002</cx:pt>
          <cx:pt idx="806">5.8099999999999996</cx:pt>
          <cx:pt idx="807">5.7199999999999998</cx:pt>
          <cx:pt idx="808">5.9800000000000004</cx:pt>
          <cx:pt idx="809">5.79</cx:pt>
          <cx:pt idx="810">5.8200000000000003</cx:pt>
          <cx:pt idx="811">5.8700000000000001</cx:pt>
          <cx:pt idx="812">5.9299999999999997</cx:pt>
          <cx:pt idx="813">5.8899999999999997</cx:pt>
          <cx:pt idx="814">4</cx:pt>
          <cx:pt idx="815">1.2</cx:pt>
          <cx:pt idx="816">2.5899999999999999</cx:pt>
          <cx:pt idx="817">0.92000000000000004</cx:pt>
          <cx:pt idx="818">1.1599999999999999</cx:pt>
          <cx:pt idx="819">0.68000000000000005</cx:pt>
          <cx:pt idx="820">0.28000000000000003</cx:pt>
          <cx:pt idx="821">-6.4000000000000004</cx:pt>
          <cx:pt idx="822">-5.6600000000000001</cx:pt>
          <cx:pt idx="823">-5.5700000000000003</cx:pt>
          <cx:pt idx="824">-4.9100000000000001</cx:pt>
          <cx:pt idx="825">-5.3200000000000003</cx:pt>
          <cx:pt idx="826">0.70999999999999996</cx:pt>
          <cx:pt idx="827">2.3700000000000001</cx:pt>
          <cx:pt idx="828">7.3399999999999999</cx:pt>
          <cx:pt idx="829">-10.27</cx:pt>
          <cx:pt idx="830">-10.33</cx:pt>
          <cx:pt idx="831">-9.3100000000000005</cx:pt>
          <cx:pt idx="832">-8.5199999999999996</cx:pt>
          <cx:pt idx="833">-8.2699999999999996</cx:pt>
          <cx:pt idx="834">-7.7400000000000002</cx:pt>
          <cx:pt idx="835">-6.7999999999999998</cx:pt>
          <cx:pt idx="836">-6.2000000000000002</cx:pt>
          <cx:pt idx="837">-5.4100000000000001</cx:pt>
          <cx:pt idx="838">-5.4900000000000002</cx:pt>
          <cx:pt idx="839">-6.2800000000000002</cx:pt>
          <cx:pt idx="840">-5.7400000000000002</cx:pt>
          <cx:pt idx="841">-5.3799999999999999</cx:pt>
          <cx:pt idx="842">-7.5899999999999999</cx:pt>
          <cx:pt idx="843">-8.75</cx:pt>
          <cx:pt idx="844">-8.25</cx:pt>
          <cx:pt idx="845">-8.2400000000000002</cx:pt>
          <cx:pt idx="846">-8.7200000000000006</cx:pt>
          <cx:pt idx="847">-8.6699999999999999</cx:pt>
          <cx:pt idx="848">-7.9000000000000004</cx:pt>
          <cx:pt idx="849">-7.8200000000000003</cx:pt>
          <cx:pt idx="850">-7.5899999999999999</cx:pt>
          <cx:pt idx="851">-7.3899999999999997</cx:pt>
          <cx:pt idx="852">-7.5499999999999998</cx:pt>
          <cx:pt idx="853">-7.2300000000000004</cx:pt>
          <cx:pt idx="854">-7.6600000000000001</cx:pt>
          <cx:pt idx="855">-7.4900000000000002</cx:pt>
          <cx:pt idx="856">-6.8300000000000001</cx:pt>
          <cx:pt idx="857">-6.9699999999999998</cx:pt>
          <cx:pt idx="858">-6.9000000000000004</cx:pt>
          <cx:pt idx="859">-6.8200000000000003</cx:pt>
          <cx:pt idx="860">-6.8600000000000003</cx:pt>
          <cx:pt idx="861">13.039999999999999</cx:pt>
          <cx:pt idx="862">13.130000000000001</cx:pt>
          <cx:pt idx="863">13.199999999999999</cx:pt>
          <cx:pt idx="864">13.380000000000001</cx:pt>
          <cx:pt idx="865">13.48</cx:pt>
          <cx:pt idx="866">13.41</cx:pt>
          <cx:pt idx="867">13.369999999999999</cx:pt>
          <cx:pt idx="868">13.369999999999999</cx:pt>
          <cx:pt idx="869">13.33</cx:pt>
          <cx:pt idx="870">13.140000000000001</cx:pt>
          <cx:pt idx="871">13.130000000000001</cx:pt>
          <cx:pt idx="872">13.33</cx:pt>
          <cx:pt idx="873">13.279999999999999</cx:pt>
          <cx:pt idx="874">13.289999999999999</cx:pt>
          <cx:pt idx="875">13.32</cx:pt>
          <cx:pt idx="876">-3.7999999999999998</cx:pt>
          <cx:pt idx="877">-6.0300000000000002</cx:pt>
          <cx:pt idx="878">-6.1699999999999999</cx:pt>
          <cx:pt idx="879">-6.1600000000000001</cx:pt>
          <cx:pt idx="880">-6.0899999999999999</cx:pt>
          <cx:pt idx="881">-6.25</cx:pt>
          <cx:pt idx="882">-6.3200000000000003</cx:pt>
          <cx:pt idx="883">-5.9500000000000002</cx:pt>
          <cx:pt idx="884">-6.2699999999999996</cx:pt>
          <cx:pt idx="885">-6.29</cx:pt>
          <cx:pt idx="886">-5.9800000000000004</cx:pt>
          <cx:pt idx="887">-6.0700000000000003</cx:pt>
          <cx:pt idx="888">-6.1699999999999999</cx:pt>
          <cx:pt idx="889">-6.1900000000000004</cx:pt>
          <cx:pt idx="890">13.529999999999999</cx:pt>
          <cx:pt idx="891">-6.3600000000000003</cx:pt>
          <cx:pt idx="892">-3.6299999999999999</cx:pt>
          <cx:pt idx="893">-3.5800000000000001</cx:pt>
          <cx:pt idx="894">-6.0999999999999996</cx:pt>
          <cx:pt idx="895">-3.6099999999999999</cx:pt>
          <cx:pt idx="896">-3.75</cx:pt>
          <cx:pt idx="897">-3.7400000000000002</cx:pt>
          <cx:pt idx="898">-6.21</cx:pt>
          <cx:pt idx="899">-3.5499999999999998</cx:pt>
          <cx:pt idx="900">-3.6200000000000001</cx:pt>
          <cx:pt idx="901">-6.1699999999999999</cx:pt>
          <cx:pt idx="902">-3.6499999999999999</cx:pt>
          <cx:pt idx="903">-3.5800000000000001</cx:pt>
          <cx:pt idx="904">-3.4700000000000002</cx:pt>
          <cx:pt idx="905">13.75</cx:pt>
          <cx:pt idx="906">-8.2799999999999994</cx:pt>
          <cx:pt idx="907">-8.3300000000000001</cx:pt>
          <cx:pt idx="908">-8.1600000000000001</cx:pt>
          <cx:pt idx="909">-8.5199999999999996</cx:pt>
          <cx:pt idx="910">-8.1699999999999999</cx:pt>
          <cx:pt idx="911">-8.2200000000000006</cx:pt>
          <cx:pt idx="912">-8.1799999999999997</cx:pt>
          <cx:pt idx="913">-8.1799999999999997</cx:pt>
          <cx:pt idx="914">-8.0899999999999999</cx:pt>
          <cx:pt idx="915">-7.9100000000000001</cx:pt>
          <cx:pt idx="916">-7.9900000000000002</cx:pt>
          <cx:pt idx="917">-8</cx:pt>
          <cx:pt idx="918">-8.0500000000000007</cx:pt>
          <cx:pt idx="919">-7.7000000000000002</cx:pt>
          <cx:pt idx="920">14.34</cx:pt>
          <cx:pt idx="921">14.369999999999999</cx:pt>
          <cx:pt idx="922">14.4</cx:pt>
          <cx:pt idx="923">14.359999999999999</cx:pt>
          <cx:pt idx="924">14.42</cx:pt>
          <cx:pt idx="925">14.32</cx:pt>
          <cx:pt idx="926">14.26</cx:pt>
          <cx:pt idx="927">14.359999999999999</cx:pt>
          <cx:pt idx="928">14.380000000000001</cx:pt>
          <cx:pt idx="929">14.31</cx:pt>
          <cx:pt idx="930">14.369999999999999</cx:pt>
          <cx:pt idx="931">14.300000000000001</cx:pt>
          <cx:pt idx="932">14.35</cx:pt>
          <cx:pt idx="933">14.32</cx:pt>
          <cx:pt idx="934">14.32</cx:pt>
          <cx:pt idx="935">14.33</cx:pt>
          <cx:pt idx="936">14.33</cx:pt>
          <cx:pt idx="937">14.34</cx:pt>
          <cx:pt idx="938">14.390000000000001</cx:pt>
          <cx:pt idx="939">14.33</cx:pt>
          <cx:pt idx="940">14.140000000000001</cx:pt>
          <cx:pt idx="941">14.19</cx:pt>
          <cx:pt idx="942">14.08</cx:pt>
          <cx:pt idx="943">14.130000000000001</cx:pt>
          <cx:pt idx="944">14.06</cx:pt>
          <cx:pt idx="945">14.109999999999999</cx:pt>
          <cx:pt idx="946">14.17</cx:pt>
          <cx:pt idx="947">14.1</cx:pt>
          <cx:pt idx="948">14.06</cx:pt>
          <cx:pt idx="949">13.699999999999999</cx:pt>
          <cx:pt idx="950">14</cx:pt>
          <cx:pt idx="951">13.949999999999999</cx:pt>
          <cx:pt idx="952">13.880000000000001</cx:pt>
          <cx:pt idx="953">13.800000000000001</cx:pt>
          <cx:pt idx="954">-5.6699999999999999</cx:pt>
          <cx:pt idx="955">-3.96</cx:pt>
          <cx:pt idx="956">-4.6100000000000003</cx:pt>
          <cx:pt idx="957">-5.7800000000000002</cx:pt>
          <cx:pt idx="958">-5.2999999999999998</cx:pt>
          <cx:pt idx="959">-3.6000000000000001</cx:pt>
          <cx:pt idx="960">-4.4000000000000004</cx:pt>
          <cx:pt idx="961">-4.8899999999999997</cx:pt>
          <cx:pt idx="962">-4.79</cx:pt>
          <cx:pt idx="963">-4.8799999999999999</cx:pt>
          <cx:pt idx="964">-4.8700000000000001</cx:pt>
          <cx:pt idx="965">-5.3200000000000003</cx:pt>
          <cx:pt idx="966">-4.7000000000000002</cx:pt>
          <cx:pt idx="967">13.52</cx:pt>
          <cx:pt idx="968">-6.0599999999999996</cx:pt>
          <cx:pt idx="969">-6.21</cx:pt>
          <cx:pt idx="970">-6.1799999999999997</cx:pt>
          <cx:pt idx="971">-6.1100000000000003</cx:pt>
          <cx:pt idx="972">-6.1799999999999997</cx:pt>
          <cx:pt idx="973">-6.1699999999999999</cx:pt>
          <cx:pt idx="974">-6.2199999999999998</cx:pt>
          <cx:pt idx="975">-6.04</cx:pt>
          <cx:pt idx="976">-6.2300000000000004</cx:pt>
          <cx:pt idx="977">-5.9800000000000004</cx:pt>
          <cx:pt idx="978">-6.1600000000000001</cx:pt>
          <cx:pt idx="979">-6.29</cx:pt>
          <cx:pt idx="980">-6.3200000000000003</cx:pt>
          <cx:pt idx="981">-6.2199999999999998</cx:pt>
          <cx:pt idx="982">13.609999999999999</cx:pt>
          <cx:pt idx="983">13.630000000000001</cx:pt>
          <cx:pt idx="984">9.9900000000000002</cx:pt>
          <cx:pt idx="985">9.9700000000000006</cx:pt>
          <cx:pt idx="986">9.8699999999999992</cx:pt>
          <cx:pt idx="987">9.9700000000000006</cx:pt>
          <cx:pt idx="988">9.9499999999999993</cx:pt>
          <cx:pt idx="989">10.34</cx:pt>
          <cx:pt idx="990">10.5</cx:pt>
          <cx:pt idx="991">10.48</cx:pt>
          <cx:pt idx="992">10.539999999999999</cx:pt>
          <cx:pt idx="993">10.5</cx:pt>
          <cx:pt idx="994">10.539999999999999</cx:pt>
          <cx:pt idx="995">10.26</cx:pt>
          <cx:pt idx="996">10.49</cx:pt>
          <cx:pt idx="997">10.31</cx:pt>
          <cx:pt idx="998">10.529999999999999</cx:pt>
          <cx:pt idx="999">10.640000000000001</cx:pt>
          <cx:pt idx="1000">10.630000000000001</cx:pt>
          <cx:pt idx="1001">10.65</cx:pt>
          <cx:pt idx="1002">10.4</cx:pt>
          <cx:pt idx="1003">2.77</cx:pt>
          <cx:pt idx="1004">3.21</cx:pt>
          <cx:pt idx="1005">3.1299999999999999</cx:pt>
          <cx:pt idx="1006">3.3900000000000001</cx:pt>
          <cx:pt idx="1007">4.4100000000000001</cx:pt>
          <cx:pt idx="1008">11.380000000000001</cx:pt>
          <cx:pt idx="1009">11.52</cx:pt>
          <cx:pt idx="1010">11.65</cx:pt>
          <cx:pt idx="1011">11.81</cx:pt>
          <cx:pt idx="1012">11.74</cx:pt>
          <cx:pt idx="1013">11.779999999999999</cx:pt>
          <cx:pt idx="1014">11.869999999999999</cx:pt>
          <cx:pt idx="1015">11.68</cx:pt>
          <cx:pt idx="1016">11.710000000000001</cx:pt>
          <cx:pt idx="1017">10.33</cx:pt>
          <cx:pt idx="1018">11.779999999999999</cx:pt>
          <cx:pt idx="1019">10.609999999999999</cx:pt>
          <cx:pt idx="1020">9.5299999999999994</cx:pt>
          <cx:pt idx="1021">8.0199999999999996</cx:pt>
          <cx:pt idx="1022">9.4800000000000004</cx:pt>
          <cx:pt idx="1023">8.9399999999999995</cx:pt>
          <cx:pt idx="1024">10.6</cx:pt>
          <cx:pt idx="1025">9.3399999999999999</cx:pt>
          <cx:pt idx="1026">9.5899999999999999</cx:pt>
          <cx:pt idx="1027">9.2100000000000009</cx:pt>
          <cx:pt idx="1028">8.6699999999999999</cx:pt>
          <cx:pt idx="1029">9.4299999999999997</cx:pt>
          <cx:pt idx="1030">9.8699999999999992</cx:pt>
          <cx:pt idx="1031">10.24</cx:pt>
          <cx:pt idx="1032">10.199999999999999</cx:pt>
          <cx:pt idx="1033">9.6999999999999993</cx:pt>
          <cx:pt idx="1034">9.4399999999999995</cx:pt>
          <cx:pt idx="1035">9.3100000000000005</cx:pt>
          <cx:pt idx="1036">11</cx:pt>
          <cx:pt idx="1037">12.800000000000001</cx:pt>
          <cx:pt idx="1038">11.640000000000001</cx:pt>
          <cx:pt idx="1039">7.8600000000000003</cx:pt>
          <cx:pt idx="1040">6.9299999999999997</cx:pt>
          <cx:pt idx="1041">6.25</cx:pt>
          <cx:pt idx="1042">5.7199999999999998</cx:pt>
          <cx:pt idx="1043">5.8300000000000001</cx:pt>
          <cx:pt idx="1044">5.7599999999999998</cx:pt>
          <cx:pt idx="1045">5.5899999999999999</cx:pt>
          <cx:pt idx="1046">5.5599999999999996</cx:pt>
          <cx:pt idx="1047">5.21</cx:pt>
          <cx:pt idx="1048">5.29</cx:pt>
          <cx:pt idx="1049">4.9400000000000004</cx:pt>
          <cx:pt idx="1050">5.4299999999999997</cx:pt>
          <cx:pt idx="1051">7.75</cx:pt>
          <cx:pt idx="1052">7.5099999999999998</cx:pt>
          <cx:pt idx="1054">-921.55999999999835</cx:pt>
        </cx:lvl>
      </cx:numDim>
    </cx:data>
  </cx:chartData>
  <cx:chart>
    <cx:title pos="t" align="ctr" overlay="0">
      <cx:tx>
        <cx:txData>
          <cx:v>Daily % Gross Profit Per Unit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Daily % Gross Profit Per Unit</a:t>
          </a:r>
        </a:p>
      </cx:txPr>
    </cx:title>
    <cx:plotArea>
      <cx:plotAreaRegion>
        <cx:series layoutId="clusteredColumn" uniqueId="{8C92642C-D35F-4E86-AC35-63C9859E7406}">
          <cx:tx>
            <cx:txData>
              <cx:f>'Pvt. Gros. Prof. Per Unit'!$B$4</cx:f>
              <cx:v> Sum of DAILY_GROSS_PROFIT_PER_UNIT_PERCENT </cx:v>
            </cx:txData>
          </cx:tx>
          <cx:dataId val="0"/>
          <cx:layoutPr>
            <cx:aggregation/>
          </cx:layoutPr>
          <cx:axisId val="1"/>
        </cx:series>
        <cx:series layoutId="paretoLine" ownerIdx="0" uniqueId="{74F7DB42-65E8-40D3-B6C6-997D2E911754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'Pvt. Gros. Prof. Per Unit'!$A$5:$A$1059</cx:f>
        <cx:lvl ptCount="1055">
          <cx:pt idx="0">30/12/2013</cx:pt>
          <cx:pt idx="1">31/12/2013</cx:pt>
          <cx:pt idx="2">01/01/2014</cx:pt>
          <cx:pt idx="3">02/01/2014</cx:pt>
          <cx:pt idx="4">03/01/2014</cx:pt>
          <cx:pt idx="5">04/01/2014</cx:pt>
          <cx:pt idx="6">05/01/2014</cx:pt>
          <cx:pt idx="7">06/01/2014</cx:pt>
          <cx:pt idx="8">07/01/2014</cx:pt>
          <cx:pt idx="9">08/01/2014</cx:pt>
          <cx:pt idx="10">09/01/2014</cx:pt>
          <cx:pt idx="11">10/01/2014</cx:pt>
          <cx:pt idx="12">11/01/2014</cx:pt>
          <cx:pt idx="13">12/01/2014</cx:pt>
          <cx:pt idx="14">13/01/2014</cx:pt>
          <cx:pt idx="15">14/01/2014</cx:pt>
          <cx:pt idx="16">15/01/2014</cx:pt>
          <cx:pt idx="17">16/01/2014</cx:pt>
          <cx:pt idx="18">17/01/2014</cx:pt>
          <cx:pt idx="19">18/01/2014</cx:pt>
          <cx:pt idx="20">19/01/2014</cx:pt>
          <cx:pt idx="21">20/01/2014</cx:pt>
          <cx:pt idx="22">21/01/2014</cx:pt>
          <cx:pt idx="23">22/01/2014</cx:pt>
          <cx:pt idx="24">23/01/2014</cx:pt>
          <cx:pt idx="25">24/01/2014</cx:pt>
          <cx:pt idx="26">25/01/2014</cx:pt>
          <cx:pt idx="27">26/01/2014</cx:pt>
          <cx:pt idx="28">27/01/2014</cx:pt>
          <cx:pt idx="29">28/01/2014</cx:pt>
          <cx:pt idx="30">29/01/2014</cx:pt>
          <cx:pt idx="31">30/01/2014</cx:pt>
          <cx:pt idx="32">31/01/2014</cx:pt>
          <cx:pt idx="33">01/02/2014</cx:pt>
          <cx:pt idx="34">02/02/2014</cx:pt>
          <cx:pt idx="35">03/02/2014</cx:pt>
          <cx:pt idx="36">04/02/2014</cx:pt>
          <cx:pt idx="37">05/02/2014</cx:pt>
          <cx:pt idx="38">06/02/2014</cx:pt>
          <cx:pt idx="39">07/02/2014</cx:pt>
          <cx:pt idx="40">08/02/2014</cx:pt>
          <cx:pt idx="41">09/02/2014</cx:pt>
          <cx:pt idx="42">10/02/2014</cx:pt>
          <cx:pt idx="43">11/02/2014</cx:pt>
          <cx:pt idx="44">12/02/2014</cx:pt>
          <cx:pt idx="45">13/02/2014</cx:pt>
          <cx:pt idx="46">14/02/2014</cx:pt>
          <cx:pt idx="47">15/02/2014</cx:pt>
          <cx:pt idx="48">16/02/2014</cx:pt>
          <cx:pt idx="49">17/02/2014</cx:pt>
          <cx:pt idx="50">18/02/2014</cx:pt>
          <cx:pt idx="51">19/02/2014</cx:pt>
          <cx:pt idx="52">20/02/2014</cx:pt>
          <cx:pt idx="53">21/02/2014</cx:pt>
          <cx:pt idx="54">22/02/2014</cx:pt>
          <cx:pt idx="55">23/02/2014</cx:pt>
          <cx:pt idx="56">24/02/2014</cx:pt>
          <cx:pt idx="57">25/02/2014</cx:pt>
          <cx:pt idx="58">26/02/2014</cx:pt>
          <cx:pt idx="59">27/02/2014</cx:pt>
          <cx:pt idx="60">28/02/2014</cx:pt>
          <cx:pt idx="61">01/03/2014</cx:pt>
          <cx:pt idx="62">02/03/2014</cx:pt>
          <cx:pt idx="63">03/03/2014</cx:pt>
          <cx:pt idx="64">04/03/2014</cx:pt>
          <cx:pt idx="65">05/03/2014</cx:pt>
          <cx:pt idx="66">06/03/2014</cx:pt>
          <cx:pt idx="67">07/03/2014</cx:pt>
          <cx:pt idx="68">08/03/2014</cx:pt>
          <cx:pt idx="69">09/03/2014</cx:pt>
          <cx:pt idx="70">10/03/2014</cx:pt>
          <cx:pt idx="71">11/03/2014</cx:pt>
          <cx:pt idx="72">12/03/2014</cx:pt>
          <cx:pt idx="73">13/03/2014</cx:pt>
          <cx:pt idx="74">14/03/2014</cx:pt>
          <cx:pt idx="75">15/03/2014</cx:pt>
          <cx:pt idx="76">16/03/2014</cx:pt>
          <cx:pt idx="77">17/03/2014</cx:pt>
          <cx:pt idx="78">18/03/2014</cx:pt>
          <cx:pt idx="79">19/03/2014</cx:pt>
          <cx:pt idx="80">20/03/2014</cx:pt>
          <cx:pt idx="81">21/03/2014</cx:pt>
          <cx:pt idx="82">22/03/2014</cx:pt>
          <cx:pt idx="83">23/03/2014</cx:pt>
          <cx:pt idx="84">24/03/2014</cx:pt>
          <cx:pt idx="85">25/03/2014</cx:pt>
          <cx:pt idx="86">26/03/2014</cx:pt>
          <cx:pt idx="87">27/03/2014</cx:pt>
          <cx:pt idx="88">28/03/2014</cx:pt>
          <cx:pt idx="89">29/03/2014</cx:pt>
          <cx:pt idx="90">30/03/2014</cx:pt>
          <cx:pt idx="91">31/03/2014</cx:pt>
          <cx:pt idx="92">01/04/2014</cx:pt>
          <cx:pt idx="93">02/04/2014</cx:pt>
          <cx:pt idx="94">03/04/2014</cx:pt>
          <cx:pt idx="95">04/04/2014</cx:pt>
          <cx:pt idx="96">05/04/2014</cx:pt>
          <cx:pt idx="97">06/04/2014</cx:pt>
          <cx:pt idx="98">07/04/2014</cx:pt>
          <cx:pt idx="99">08/04/2014</cx:pt>
          <cx:pt idx="100">09/04/2014</cx:pt>
          <cx:pt idx="101">10/04/2014</cx:pt>
          <cx:pt idx="102">11/04/2014</cx:pt>
          <cx:pt idx="103">12/04/2014</cx:pt>
          <cx:pt idx="104">13/04/2014</cx:pt>
          <cx:pt idx="105">14/04/2014</cx:pt>
          <cx:pt idx="106">15/04/2014</cx:pt>
          <cx:pt idx="107">16/04/2014</cx:pt>
          <cx:pt idx="108">17/04/2014</cx:pt>
          <cx:pt idx="109">18/04/2014</cx:pt>
          <cx:pt idx="110">19/04/2014</cx:pt>
          <cx:pt idx="111">20/04/2014</cx:pt>
          <cx:pt idx="112">21/04/2014</cx:pt>
          <cx:pt idx="113">22/04/2014</cx:pt>
          <cx:pt idx="114">23/04/2014</cx:pt>
          <cx:pt idx="115">24/04/2014</cx:pt>
          <cx:pt idx="116">25/04/2014</cx:pt>
          <cx:pt idx="117">26/04/2014</cx:pt>
          <cx:pt idx="118">27/04/2014</cx:pt>
          <cx:pt idx="119">28/04/2014</cx:pt>
          <cx:pt idx="120">29/04/2014</cx:pt>
          <cx:pt idx="121">30/04/2014</cx:pt>
          <cx:pt idx="122">01/05/2014</cx:pt>
          <cx:pt idx="123">02/05/2014</cx:pt>
          <cx:pt idx="124">03/05/2014</cx:pt>
          <cx:pt idx="125">04/05/2014</cx:pt>
          <cx:pt idx="126">05/05/2014</cx:pt>
          <cx:pt idx="127">06/05/2014</cx:pt>
          <cx:pt idx="128">07/05/2014</cx:pt>
          <cx:pt idx="129">08/05/2014</cx:pt>
          <cx:pt idx="130">09/05/2014</cx:pt>
          <cx:pt idx="131">10/05/2014</cx:pt>
          <cx:pt idx="132">11/05/2014</cx:pt>
          <cx:pt idx="133">12/05/2014</cx:pt>
          <cx:pt idx="134">13/05/2014</cx:pt>
          <cx:pt idx="135">14/05/2014</cx:pt>
          <cx:pt idx="136">15/05/2014</cx:pt>
          <cx:pt idx="137">16/05/2014</cx:pt>
          <cx:pt idx="138">17/05/2014</cx:pt>
          <cx:pt idx="139">18/05/2014</cx:pt>
          <cx:pt idx="140">19/05/2014</cx:pt>
          <cx:pt idx="141">20/05/2014</cx:pt>
          <cx:pt idx="142">21/05/2014</cx:pt>
          <cx:pt idx="143">22/05/2014</cx:pt>
          <cx:pt idx="144">23/05/2014</cx:pt>
          <cx:pt idx="145">24/05/2014</cx:pt>
          <cx:pt idx="146">25/05/2014</cx:pt>
          <cx:pt idx="147">26/05/2014</cx:pt>
          <cx:pt idx="148">27/05/2014</cx:pt>
          <cx:pt idx="149">28/05/2014</cx:pt>
          <cx:pt idx="150">29/05/2014</cx:pt>
          <cx:pt idx="151">30/05/2014</cx:pt>
          <cx:pt idx="152">31/05/2014</cx:pt>
          <cx:pt idx="153">01/06/2014</cx:pt>
          <cx:pt idx="154">02/06/2014</cx:pt>
          <cx:pt idx="155">03/06/2014</cx:pt>
          <cx:pt idx="156">04/06/2014</cx:pt>
          <cx:pt idx="157">05/06/2014</cx:pt>
          <cx:pt idx="158">06/06/2014</cx:pt>
          <cx:pt idx="159">07/06/2014</cx:pt>
          <cx:pt idx="160">08/06/2014</cx:pt>
          <cx:pt idx="161">09/06/2014</cx:pt>
          <cx:pt idx="162">10/06/2014</cx:pt>
          <cx:pt idx="163">11/06/2014</cx:pt>
          <cx:pt idx="164">12/06/2014</cx:pt>
          <cx:pt idx="165">13/06/2014</cx:pt>
          <cx:pt idx="166">14/06/2014</cx:pt>
          <cx:pt idx="167">15/06/2014</cx:pt>
          <cx:pt idx="168">16/06/2014</cx:pt>
          <cx:pt idx="169">17/06/2014</cx:pt>
          <cx:pt idx="170">18/06/2014</cx:pt>
          <cx:pt idx="171">19/06/2014</cx:pt>
          <cx:pt idx="172">20/06/2014</cx:pt>
          <cx:pt idx="173">21/06/2014</cx:pt>
          <cx:pt idx="174">22/06/2014</cx:pt>
          <cx:pt idx="175">23/06/2014</cx:pt>
          <cx:pt idx="176">24/06/2014</cx:pt>
          <cx:pt idx="177">25/06/2014</cx:pt>
          <cx:pt idx="178">26/06/2014</cx:pt>
          <cx:pt idx="179">27/06/2014</cx:pt>
          <cx:pt idx="180">28/06/2014</cx:pt>
          <cx:pt idx="181">29/06/2014</cx:pt>
          <cx:pt idx="182">30/06/2014</cx:pt>
          <cx:pt idx="183">01/07/2014</cx:pt>
          <cx:pt idx="184">02/07/2014</cx:pt>
          <cx:pt idx="185">03/07/2014</cx:pt>
          <cx:pt idx="186">04/07/2014</cx:pt>
          <cx:pt idx="187">05/07/2014</cx:pt>
          <cx:pt idx="188">06/07/2014</cx:pt>
          <cx:pt idx="189">07/07/2014</cx:pt>
          <cx:pt idx="190">08/07/2014</cx:pt>
          <cx:pt idx="191">09/07/2014</cx:pt>
          <cx:pt idx="192">10/07/2014</cx:pt>
          <cx:pt idx="193">11/07/2014</cx:pt>
          <cx:pt idx="194">12/07/2014</cx:pt>
          <cx:pt idx="195">13/07/2014</cx:pt>
          <cx:pt idx="196">14/07/2014</cx:pt>
          <cx:pt idx="197">15/07/2014</cx:pt>
          <cx:pt idx="198">16/07/2014</cx:pt>
          <cx:pt idx="199">17/07/2014</cx:pt>
          <cx:pt idx="200">18/07/2014</cx:pt>
          <cx:pt idx="201">19/07/2014</cx:pt>
          <cx:pt idx="202">20/07/2014</cx:pt>
          <cx:pt idx="203">21/07/2014</cx:pt>
          <cx:pt idx="204">22/07/2014</cx:pt>
          <cx:pt idx="205">23/07/2014</cx:pt>
          <cx:pt idx="206">24/07/2014</cx:pt>
          <cx:pt idx="207">25/07/2014</cx:pt>
          <cx:pt idx="208">26/07/2014</cx:pt>
          <cx:pt idx="209">27/07/2014</cx:pt>
          <cx:pt idx="210">28/07/2014</cx:pt>
          <cx:pt idx="211">29/07/2014</cx:pt>
          <cx:pt idx="212">30/07/2014</cx:pt>
          <cx:pt idx="213">31/07/2014</cx:pt>
          <cx:pt idx="214">01/08/2014</cx:pt>
          <cx:pt idx="215">02/08/2014</cx:pt>
          <cx:pt idx="216">03/08/2014</cx:pt>
          <cx:pt idx="217">04/08/2014</cx:pt>
          <cx:pt idx="218">05/08/2014</cx:pt>
          <cx:pt idx="219">06/08/2014</cx:pt>
          <cx:pt idx="220">07/08/2014</cx:pt>
          <cx:pt idx="221">08/08/2014</cx:pt>
          <cx:pt idx="222">09/08/2014</cx:pt>
          <cx:pt idx="223">10/08/2014</cx:pt>
          <cx:pt idx="224">11/08/2014</cx:pt>
          <cx:pt idx="225">12/08/2014</cx:pt>
          <cx:pt idx="226">13/08/2014</cx:pt>
          <cx:pt idx="227">14/08/2014</cx:pt>
          <cx:pt idx="228">15/08/2014</cx:pt>
          <cx:pt idx="229">16/08/2014</cx:pt>
          <cx:pt idx="230">17/08/2014</cx:pt>
          <cx:pt idx="231">18/08/2014</cx:pt>
          <cx:pt idx="232">19/08/2014</cx:pt>
          <cx:pt idx="233">20/08/2014</cx:pt>
          <cx:pt idx="234">21/08/2014</cx:pt>
          <cx:pt idx="235">22/08/2014</cx:pt>
          <cx:pt idx="236">23/08/2014</cx:pt>
          <cx:pt idx="237">24/08/2014</cx:pt>
          <cx:pt idx="238">25/08/2014</cx:pt>
          <cx:pt idx="239">26/08/2014</cx:pt>
          <cx:pt idx="240">27/08/2014</cx:pt>
          <cx:pt idx="241">28/08/2014</cx:pt>
          <cx:pt idx="242">29/08/2014</cx:pt>
          <cx:pt idx="243">30/08/2014</cx:pt>
          <cx:pt idx="244">31/08/2014</cx:pt>
          <cx:pt idx="245">01/09/2014</cx:pt>
          <cx:pt idx="246">02/09/2014</cx:pt>
          <cx:pt idx="247">03/09/2014</cx:pt>
          <cx:pt idx="248">04/09/2014</cx:pt>
          <cx:pt idx="249">05/09/2014</cx:pt>
          <cx:pt idx="250">06/09/2014</cx:pt>
          <cx:pt idx="251">07/09/2014</cx:pt>
          <cx:pt idx="252">08/09/2014</cx:pt>
          <cx:pt idx="253">09/09/2014</cx:pt>
          <cx:pt idx="254">10/09/2014</cx:pt>
          <cx:pt idx="255">11/09/2014</cx:pt>
          <cx:pt idx="256">12/09/2014</cx:pt>
          <cx:pt idx="257">13/09/2014</cx:pt>
          <cx:pt idx="258">14/09/2014</cx:pt>
          <cx:pt idx="259">15/09/2014</cx:pt>
          <cx:pt idx="260">16/09/2014</cx:pt>
          <cx:pt idx="261">17/09/2014</cx:pt>
          <cx:pt idx="262">18/09/2014</cx:pt>
          <cx:pt idx="263">19/09/2014</cx:pt>
          <cx:pt idx="264">20/09/2014</cx:pt>
          <cx:pt idx="265">21/09/2014</cx:pt>
          <cx:pt idx="266">22/09/2014</cx:pt>
          <cx:pt idx="267">23/09/2014</cx:pt>
          <cx:pt idx="268">24/09/2014</cx:pt>
          <cx:pt idx="269">25/09/2014</cx:pt>
          <cx:pt idx="270">26/09/2014</cx:pt>
          <cx:pt idx="271">27/09/2014</cx:pt>
          <cx:pt idx="272">28/09/2014</cx:pt>
          <cx:pt idx="273">29/09/2014</cx:pt>
          <cx:pt idx="274">30/09/2014</cx:pt>
          <cx:pt idx="275">01/10/2014</cx:pt>
          <cx:pt idx="276">02/10/2014</cx:pt>
          <cx:pt idx="277">03/10/2014</cx:pt>
          <cx:pt idx="278">04/10/2014</cx:pt>
          <cx:pt idx="279">05/10/2014</cx:pt>
          <cx:pt idx="280">06/10/2014</cx:pt>
          <cx:pt idx="281">07/10/2014</cx:pt>
          <cx:pt idx="282">08/10/2014</cx:pt>
          <cx:pt idx="283">09/10/2014</cx:pt>
          <cx:pt idx="284">10/10/2014</cx:pt>
          <cx:pt idx="285">11/10/2014</cx:pt>
          <cx:pt idx="286">12/10/2014</cx:pt>
          <cx:pt idx="287">13/10/2014</cx:pt>
          <cx:pt idx="288">14/10/2014</cx:pt>
          <cx:pt idx="289">15/10/2014</cx:pt>
          <cx:pt idx="290">16/10/2014</cx:pt>
          <cx:pt idx="291">17/10/2014</cx:pt>
          <cx:pt idx="292">18/10/2014</cx:pt>
          <cx:pt idx="293">19/10/2014</cx:pt>
          <cx:pt idx="294">20/10/2014</cx:pt>
          <cx:pt idx="295">21/10/2014</cx:pt>
          <cx:pt idx="296">22/10/2014</cx:pt>
          <cx:pt idx="297">23/10/2014</cx:pt>
          <cx:pt idx="298">24/10/2014</cx:pt>
          <cx:pt idx="299">25/10/2014</cx:pt>
          <cx:pt idx="300">26/10/2014</cx:pt>
          <cx:pt idx="301">27/10/2014</cx:pt>
          <cx:pt idx="302">28/10/2014</cx:pt>
          <cx:pt idx="303">29/10/2014</cx:pt>
          <cx:pt idx="304">30/10/2014</cx:pt>
          <cx:pt idx="305">31/10/2014</cx:pt>
          <cx:pt idx="306">01/11/2014</cx:pt>
          <cx:pt idx="307">02/11/2014</cx:pt>
          <cx:pt idx="308">03/11/2014</cx:pt>
          <cx:pt idx="309">04/11/2014</cx:pt>
          <cx:pt idx="310">05/11/2014</cx:pt>
          <cx:pt idx="311">06/11/2014</cx:pt>
          <cx:pt idx="312">07/11/2014</cx:pt>
          <cx:pt idx="313">08/11/2014</cx:pt>
          <cx:pt idx="314">09/11/2014</cx:pt>
          <cx:pt idx="315">10/11/2014</cx:pt>
          <cx:pt idx="316">11/11/2014</cx:pt>
          <cx:pt idx="317">12/11/2014</cx:pt>
          <cx:pt idx="318">13/11/2014</cx:pt>
          <cx:pt idx="319">14/11/2014</cx:pt>
          <cx:pt idx="320">15/11/2014</cx:pt>
          <cx:pt idx="321">16/11/2014</cx:pt>
          <cx:pt idx="322">17/11/2014</cx:pt>
          <cx:pt idx="323">18/11/2014</cx:pt>
          <cx:pt idx="324">19/11/2014</cx:pt>
          <cx:pt idx="325">20/11/2014</cx:pt>
          <cx:pt idx="326">21/11/2014</cx:pt>
          <cx:pt idx="327">22/11/2014</cx:pt>
          <cx:pt idx="328">23/11/2014</cx:pt>
          <cx:pt idx="329">24/11/2014</cx:pt>
          <cx:pt idx="330">25/11/2014</cx:pt>
          <cx:pt idx="331">26/11/2014</cx:pt>
          <cx:pt idx="332">27/11/2014</cx:pt>
          <cx:pt idx="333">28/11/2014</cx:pt>
          <cx:pt idx="334">29/11/2014</cx:pt>
          <cx:pt idx="335">30/11/2014</cx:pt>
          <cx:pt idx="336">01/12/2014</cx:pt>
          <cx:pt idx="337">02/12/2014</cx:pt>
          <cx:pt idx="338">03/12/2014</cx:pt>
          <cx:pt idx="339">04/12/2014</cx:pt>
          <cx:pt idx="340">05/12/2014</cx:pt>
          <cx:pt idx="341">06/12/2014</cx:pt>
          <cx:pt idx="342">07/12/2014</cx:pt>
          <cx:pt idx="343">08/12/2014</cx:pt>
          <cx:pt idx="344">09/12/2014</cx:pt>
          <cx:pt idx="345">10/12/2014</cx:pt>
          <cx:pt idx="346">11/12/2014</cx:pt>
          <cx:pt idx="347">12/12/2014</cx:pt>
          <cx:pt idx="348">13/12/2014</cx:pt>
          <cx:pt idx="349">14/12/2014</cx:pt>
          <cx:pt idx="350">15/12/2014</cx:pt>
          <cx:pt idx="351">16/12/2014</cx:pt>
          <cx:pt idx="352">17/12/2014</cx:pt>
          <cx:pt idx="353">18/12/2014</cx:pt>
          <cx:pt idx="354">19/12/2014</cx:pt>
          <cx:pt idx="355">20/12/2014</cx:pt>
          <cx:pt idx="356">21/12/2014</cx:pt>
          <cx:pt idx="357">22/12/2014</cx:pt>
          <cx:pt idx="358">23/12/2014</cx:pt>
          <cx:pt idx="359">24/12/2014</cx:pt>
          <cx:pt idx="360">25/12/2014</cx:pt>
          <cx:pt idx="361">26/12/2014</cx:pt>
          <cx:pt idx="362">27/12/2014</cx:pt>
          <cx:pt idx="363">28/12/2014</cx:pt>
          <cx:pt idx="364">29/12/2014</cx:pt>
          <cx:pt idx="365">30/12/2014</cx:pt>
          <cx:pt idx="366">31/12/2014</cx:pt>
          <cx:pt idx="367">01/01/2015</cx:pt>
          <cx:pt idx="368">02/01/2015</cx:pt>
          <cx:pt idx="369">03/01/2015</cx:pt>
          <cx:pt idx="370">04/01/2015</cx:pt>
          <cx:pt idx="371">05/01/2015</cx:pt>
          <cx:pt idx="372">06/01/2015</cx:pt>
          <cx:pt idx="373">07/01/2015</cx:pt>
          <cx:pt idx="374">08/01/2015</cx:pt>
          <cx:pt idx="375">09/01/2015</cx:pt>
          <cx:pt idx="376">10/01/2015</cx:pt>
          <cx:pt idx="377">11/01/2015</cx:pt>
          <cx:pt idx="378">12/01/2015</cx:pt>
          <cx:pt idx="379">13/01/2015</cx:pt>
          <cx:pt idx="380">14/01/2015</cx:pt>
          <cx:pt idx="381">15/01/2015</cx:pt>
          <cx:pt idx="382">16/01/2015</cx:pt>
          <cx:pt idx="383">17/01/2015</cx:pt>
          <cx:pt idx="384">18/01/2015</cx:pt>
          <cx:pt idx="385">19/01/2015</cx:pt>
          <cx:pt idx="386">20/01/2015</cx:pt>
          <cx:pt idx="387">21/01/2015</cx:pt>
          <cx:pt idx="388">22/01/2015</cx:pt>
          <cx:pt idx="389">23/01/2015</cx:pt>
          <cx:pt idx="390">24/01/2015</cx:pt>
          <cx:pt idx="391">25/01/2015</cx:pt>
          <cx:pt idx="392">26/01/2015</cx:pt>
          <cx:pt idx="393">27/01/2015</cx:pt>
          <cx:pt idx="394">28/01/2015</cx:pt>
          <cx:pt idx="395">29/01/2015</cx:pt>
          <cx:pt idx="396">30/01/2015</cx:pt>
          <cx:pt idx="397">31/01/2015</cx:pt>
          <cx:pt idx="398">01/02/2015</cx:pt>
          <cx:pt idx="399">02/02/2015</cx:pt>
          <cx:pt idx="400">03/02/2015</cx:pt>
          <cx:pt idx="401">04/02/2015</cx:pt>
          <cx:pt idx="402">05/02/2015</cx:pt>
          <cx:pt idx="403">06/02/2015</cx:pt>
          <cx:pt idx="404">07/02/2015</cx:pt>
          <cx:pt idx="405">08/02/2015</cx:pt>
          <cx:pt idx="406">09/02/2015</cx:pt>
          <cx:pt idx="407">10/02/2015</cx:pt>
          <cx:pt idx="408">11/02/2015</cx:pt>
          <cx:pt idx="409">12/02/2015</cx:pt>
          <cx:pt idx="410">13/02/2015</cx:pt>
          <cx:pt idx="411">14/02/2015</cx:pt>
          <cx:pt idx="412">15/02/2015</cx:pt>
          <cx:pt idx="413">16/02/2015</cx:pt>
          <cx:pt idx="414">17/02/2015</cx:pt>
          <cx:pt idx="415">18/02/2015</cx:pt>
          <cx:pt idx="416">19/02/2015</cx:pt>
          <cx:pt idx="417">20/02/2015</cx:pt>
          <cx:pt idx="418">21/02/2015</cx:pt>
          <cx:pt idx="419">22/02/2015</cx:pt>
          <cx:pt idx="420">23/02/2015</cx:pt>
          <cx:pt idx="421">24/02/2015</cx:pt>
          <cx:pt idx="422">25/02/2015</cx:pt>
          <cx:pt idx="423">26/02/2015</cx:pt>
          <cx:pt idx="424">27/02/2015</cx:pt>
          <cx:pt idx="425">28/02/2015</cx:pt>
          <cx:pt idx="426">01/03/2015</cx:pt>
          <cx:pt idx="427">02/03/2015</cx:pt>
          <cx:pt idx="428">03/03/2015</cx:pt>
          <cx:pt idx="429">04/03/2015</cx:pt>
          <cx:pt idx="430">05/03/2015</cx:pt>
          <cx:pt idx="431">06/03/2015</cx:pt>
          <cx:pt idx="432">07/03/2015</cx:pt>
          <cx:pt idx="433">08/03/2015</cx:pt>
          <cx:pt idx="434">09/03/2015</cx:pt>
          <cx:pt idx="435">10/03/2015</cx:pt>
          <cx:pt idx="436">11/03/2015</cx:pt>
          <cx:pt idx="437">12/03/2015</cx:pt>
          <cx:pt idx="438">13/03/2015</cx:pt>
          <cx:pt idx="439">14/03/2015</cx:pt>
          <cx:pt idx="440">15/03/2015</cx:pt>
          <cx:pt idx="441">16/03/2015</cx:pt>
          <cx:pt idx="442">17/03/2015</cx:pt>
          <cx:pt idx="443">18/03/2015</cx:pt>
          <cx:pt idx="444">19/03/2015</cx:pt>
          <cx:pt idx="445">20/03/2015</cx:pt>
          <cx:pt idx="446">21/03/2015</cx:pt>
          <cx:pt idx="447">22/03/2015</cx:pt>
          <cx:pt idx="448">23/03/2015</cx:pt>
          <cx:pt idx="449">24/03/2015</cx:pt>
          <cx:pt idx="450">25/03/2015</cx:pt>
          <cx:pt idx="451">26/03/2015</cx:pt>
          <cx:pt idx="452">27/03/2015</cx:pt>
          <cx:pt idx="453">28/03/2015</cx:pt>
          <cx:pt idx="454">29/03/2015</cx:pt>
          <cx:pt idx="455">30/03/2015</cx:pt>
          <cx:pt idx="456">31/03/2015</cx:pt>
          <cx:pt idx="457">01/04/2015</cx:pt>
          <cx:pt idx="458">02/04/2015</cx:pt>
          <cx:pt idx="459">03/04/2015</cx:pt>
          <cx:pt idx="460">04/04/2015</cx:pt>
          <cx:pt idx="461">05/04/2015</cx:pt>
          <cx:pt idx="462">06/04/2015</cx:pt>
          <cx:pt idx="463">07/04/2015</cx:pt>
          <cx:pt idx="464">08/04/2015</cx:pt>
          <cx:pt idx="465">09/04/2015</cx:pt>
          <cx:pt idx="466">10/04/2015</cx:pt>
          <cx:pt idx="467">11/04/2015</cx:pt>
          <cx:pt idx="468">12/04/2015</cx:pt>
          <cx:pt idx="469">13/04/2015</cx:pt>
          <cx:pt idx="470">14/04/2015</cx:pt>
          <cx:pt idx="471">15/04/2015</cx:pt>
          <cx:pt idx="472">16/04/2015</cx:pt>
          <cx:pt idx="473">17/04/2015</cx:pt>
          <cx:pt idx="474">18/04/2015</cx:pt>
          <cx:pt idx="475">19/04/2015</cx:pt>
          <cx:pt idx="476">20/04/2015</cx:pt>
          <cx:pt idx="477">21/04/2015</cx:pt>
          <cx:pt idx="478">22/04/2015</cx:pt>
          <cx:pt idx="479">23/04/2015</cx:pt>
          <cx:pt idx="480">24/04/2015</cx:pt>
          <cx:pt idx="481">25/04/2015</cx:pt>
          <cx:pt idx="482">26/04/2015</cx:pt>
          <cx:pt idx="483">27/04/2015</cx:pt>
          <cx:pt idx="484">28/04/2015</cx:pt>
          <cx:pt idx="485">29/04/2015</cx:pt>
          <cx:pt idx="486">30/04/2015</cx:pt>
          <cx:pt idx="487">01/05/2015</cx:pt>
          <cx:pt idx="488">02/05/2015</cx:pt>
          <cx:pt idx="489">03/05/2015</cx:pt>
          <cx:pt idx="490">04/05/2015</cx:pt>
          <cx:pt idx="491">05/05/2015</cx:pt>
          <cx:pt idx="492">06/05/2015</cx:pt>
          <cx:pt idx="493">07/05/2015</cx:pt>
          <cx:pt idx="494">08/05/2015</cx:pt>
          <cx:pt idx="495">09/05/2015</cx:pt>
          <cx:pt idx="496">10/05/2015</cx:pt>
          <cx:pt idx="497">11/05/2015</cx:pt>
          <cx:pt idx="498">12/05/2015</cx:pt>
          <cx:pt idx="499">13/05/2015</cx:pt>
          <cx:pt idx="500">14/05/2015</cx:pt>
          <cx:pt idx="501">15/05/2015</cx:pt>
          <cx:pt idx="502">16/05/2015</cx:pt>
          <cx:pt idx="503">17/05/2015</cx:pt>
          <cx:pt idx="504">18/05/2015</cx:pt>
          <cx:pt idx="505">19/05/2015</cx:pt>
          <cx:pt idx="506">20/05/2015</cx:pt>
          <cx:pt idx="507">21/05/2015</cx:pt>
          <cx:pt idx="508">22/05/2015</cx:pt>
          <cx:pt idx="509">23/05/2015</cx:pt>
          <cx:pt idx="510">24/05/2015</cx:pt>
          <cx:pt idx="511">25/05/2015</cx:pt>
          <cx:pt idx="512">26/05/2015</cx:pt>
          <cx:pt idx="513">27/05/2015</cx:pt>
          <cx:pt idx="514">28/05/2015</cx:pt>
          <cx:pt idx="515">29/05/2015</cx:pt>
          <cx:pt idx="516">30/05/2015</cx:pt>
          <cx:pt idx="517">31/05/2015</cx:pt>
          <cx:pt idx="518">01/06/2015</cx:pt>
          <cx:pt idx="519">02/06/2015</cx:pt>
          <cx:pt idx="520">03/06/2015</cx:pt>
          <cx:pt idx="521">04/06/2015</cx:pt>
          <cx:pt idx="522">05/06/2015</cx:pt>
          <cx:pt idx="523">06/06/2015</cx:pt>
          <cx:pt idx="524">07/06/2015</cx:pt>
          <cx:pt idx="525">08/06/2015</cx:pt>
          <cx:pt idx="526">09/06/2015</cx:pt>
          <cx:pt idx="527">10/06/2015</cx:pt>
          <cx:pt idx="528">11/06/2015</cx:pt>
          <cx:pt idx="529">12/06/2015</cx:pt>
          <cx:pt idx="530">13/06/2015</cx:pt>
          <cx:pt idx="531">14/06/2015</cx:pt>
          <cx:pt idx="532">15/06/2015</cx:pt>
          <cx:pt idx="533">16/06/2015</cx:pt>
          <cx:pt idx="534">17/06/2015</cx:pt>
          <cx:pt idx="535">18/06/2015</cx:pt>
          <cx:pt idx="536">19/06/2015</cx:pt>
          <cx:pt idx="537">20/06/2015</cx:pt>
          <cx:pt idx="538">21/06/2015</cx:pt>
          <cx:pt idx="539">22/06/2015</cx:pt>
          <cx:pt idx="540">23/06/2015</cx:pt>
          <cx:pt idx="541">24/06/2015</cx:pt>
          <cx:pt idx="542">25/06/2015</cx:pt>
          <cx:pt idx="543">26/06/2015</cx:pt>
          <cx:pt idx="544">27/06/2015</cx:pt>
          <cx:pt idx="545">28/06/2015</cx:pt>
          <cx:pt idx="546">29/06/2015</cx:pt>
          <cx:pt idx="547">30/06/2015</cx:pt>
          <cx:pt idx="548">01/07/2015</cx:pt>
          <cx:pt idx="549">02/07/2015</cx:pt>
          <cx:pt idx="550">03/07/2015</cx:pt>
          <cx:pt idx="551">04/07/2015</cx:pt>
          <cx:pt idx="552">05/07/2015</cx:pt>
          <cx:pt idx="553">06/07/2015</cx:pt>
          <cx:pt idx="554">07/07/2015</cx:pt>
          <cx:pt idx="555">08/07/2015</cx:pt>
          <cx:pt idx="556">09/07/2015</cx:pt>
          <cx:pt idx="557">10/07/2015</cx:pt>
          <cx:pt idx="558">11/07/2015</cx:pt>
          <cx:pt idx="559">12/07/2015</cx:pt>
          <cx:pt idx="560">13/07/2015</cx:pt>
          <cx:pt idx="561">14/07/2015</cx:pt>
          <cx:pt idx="562">15/07/2015</cx:pt>
          <cx:pt idx="563">16/07/2015</cx:pt>
          <cx:pt idx="564">17/07/2015</cx:pt>
          <cx:pt idx="565">18/07/2015</cx:pt>
          <cx:pt idx="566">19/07/2015</cx:pt>
          <cx:pt idx="567">20/07/2015</cx:pt>
          <cx:pt idx="568">21/07/2015</cx:pt>
          <cx:pt idx="569">22/07/2015</cx:pt>
          <cx:pt idx="570">23/07/2015</cx:pt>
          <cx:pt idx="571">24/07/2015</cx:pt>
          <cx:pt idx="572">25/07/2015</cx:pt>
          <cx:pt idx="573">26/07/2015</cx:pt>
          <cx:pt idx="574">27/07/2015</cx:pt>
          <cx:pt idx="575">28/07/2015</cx:pt>
          <cx:pt idx="576">29/07/2015</cx:pt>
          <cx:pt idx="577">30/07/2015</cx:pt>
          <cx:pt idx="578">31/07/2015</cx:pt>
          <cx:pt idx="579">01/08/2015</cx:pt>
          <cx:pt idx="580">02/08/2015</cx:pt>
          <cx:pt idx="581">03/08/2015</cx:pt>
          <cx:pt idx="582">04/08/2015</cx:pt>
          <cx:pt idx="583">05/08/2015</cx:pt>
          <cx:pt idx="584">06/08/2015</cx:pt>
          <cx:pt idx="585">07/08/2015</cx:pt>
          <cx:pt idx="586">08/08/2015</cx:pt>
          <cx:pt idx="587">09/08/2015</cx:pt>
          <cx:pt idx="588">10/08/2015</cx:pt>
          <cx:pt idx="589">11/08/2015</cx:pt>
          <cx:pt idx="590">12/08/2015</cx:pt>
          <cx:pt idx="591">13/08/2015</cx:pt>
          <cx:pt idx="592">14/08/2015</cx:pt>
          <cx:pt idx="593">15/08/2015</cx:pt>
          <cx:pt idx="594">16/08/2015</cx:pt>
          <cx:pt idx="595">17/08/2015</cx:pt>
          <cx:pt idx="596">18/08/2015</cx:pt>
          <cx:pt idx="597">19/08/2015</cx:pt>
          <cx:pt idx="598">20/08/2015</cx:pt>
          <cx:pt idx="599">21/08/2015</cx:pt>
          <cx:pt idx="600">22/08/2015</cx:pt>
          <cx:pt idx="601">23/08/2015</cx:pt>
          <cx:pt idx="602">24/08/2015</cx:pt>
          <cx:pt idx="603">25/08/2015</cx:pt>
          <cx:pt idx="604">26/08/2015</cx:pt>
          <cx:pt idx="605">27/08/2015</cx:pt>
          <cx:pt idx="606">28/08/2015</cx:pt>
          <cx:pt idx="607">29/08/2015</cx:pt>
          <cx:pt idx="608">30/08/2015</cx:pt>
          <cx:pt idx="609">31/08/2015</cx:pt>
          <cx:pt idx="610">01/09/2015</cx:pt>
          <cx:pt idx="611">02/09/2015</cx:pt>
          <cx:pt idx="612">03/09/2015</cx:pt>
          <cx:pt idx="613">04/09/2015</cx:pt>
          <cx:pt idx="614">05/09/2015</cx:pt>
          <cx:pt idx="615">06/09/2015</cx:pt>
          <cx:pt idx="616">07/09/2015</cx:pt>
          <cx:pt idx="617">08/09/2015</cx:pt>
          <cx:pt idx="618">09/09/2015</cx:pt>
          <cx:pt idx="619">10/09/2015</cx:pt>
          <cx:pt idx="620">11/09/2015</cx:pt>
          <cx:pt idx="621">12/09/2015</cx:pt>
          <cx:pt idx="622">13/09/2015</cx:pt>
          <cx:pt idx="623">14/09/2015</cx:pt>
          <cx:pt idx="624">15/09/2015</cx:pt>
          <cx:pt idx="625">16/09/2015</cx:pt>
          <cx:pt idx="626">17/09/2015</cx:pt>
          <cx:pt idx="627">18/09/2015</cx:pt>
          <cx:pt idx="628">19/09/2015</cx:pt>
          <cx:pt idx="629">20/09/2015</cx:pt>
          <cx:pt idx="630">21/09/2015</cx:pt>
          <cx:pt idx="631">22/09/2015</cx:pt>
          <cx:pt idx="632">23/09/2015</cx:pt>
          <cx:pt idx="633">24/09/2015</cx:pt>
          <cx:pt idx="634">25/09/2015</cx:pt>
          <cx:pt idx="635">26/09/2015</cx:pt>
          <cx:pt idx="636">27/09/2015</cx:pt>
          <cx:pt idx="637">28/09/2015</cx:pt>
          <cx:pt idx="638">29/09/2015</cx:pt>
          <cx:pt idx="639">30/09/2015</cx:pt>
          <cx:pt idx="640">01/10/2015</cx:pt>
          <cx:pt idx="641">02/10/2015</cx:pt>
          <cx:pt idx="642">03/10/2015</cx:pt>
          <cx:pt idx="643">04/10/2015</cx:pt>
          <cx:pt idx="644">05/10/2015</cx:pt>
          <cx:pt idx="645">06/10/2015</cx:pt>
          <cx:pt idx="646">07/10/2015</cx:pt>
          <cx:pt idx="647">08/10/2015</cx:pt>
          <cx:pt idx="648">09/10/2015</cx:pt>
          <cx:pt idx="649">10/10/2015</cx:pt>
          <cx:pt idx="650">11/10/2015</cx:pt>
          <cx:pt idx="651">12/10/2015</cx:pt>
          <cx:pt idx="652">13/10/2015</cx:pt>
          <cx:pt idx="653">14/10/2015</cx:pt>
          <cx:pt idx="654">15/10/2015</cx:pt>
          <cx:pt idx="655">16/10/2015</cx:pt>
          <cx:pt idx="656">17/10/2015</cx:pt>
          <cx:pt idx="657">18/10/2015</cx:pt>
          <cx:pt idx="658">19/10/2015</cx:pt>
          <cx:pt idx="659">20/10/2015</cx:pt>
          <cx:pt idx="660">21/10/2015</cx:pt>
          <cx:pt idx="661">22/10/2015</cx:pt>
          <cx:pt idx="662">23/10/2015</cx:pt>
          <cx:pt idx="663">24/10/2015</cx:pt>
          <cx:pt idx="664">25/10/2015</cx:pt>
          <cx:pt idx="665">26/10/2015</cx:pt>
          <cx:pt idx="666">27/10/2015</cx:pt>
          <cx:pt idx="667">28/10/2015</cx:pt>
          <cx:pt idx="668">29/10/2015</cx:pt>
          <cx:pt idx="669">30/10/2015</cx:pt>
          <cx:pt idx="670">31/10/2015</cx:pt>
          <cx:pt idx="671">01/11/2015</cx:pt>
          <cx:pt idx="672">02/11/2015</cx:pt>
          <cx:pt idx="673">03/11/2015</cx:pt>
          <cx:pt idx="674">04/11/2015</cx:pt>
          <cx:pt idx="675">05/11/2015</cx:pt>
          <cx:pt idx="676">06/11/2015</cx:pt>
          <cx:pt idx="677">07/11/2015</cx:pt>
          <cx:pt idx="678">08/11/2015</cx:pt>
          <cx:pt idx="679">09/11/2015</cx:pt>
          <cx:pt idx="680">10/11/2015</cx:pt>
          <cx:pt idx="681">11/11/2015</cx:pt>
          <cx:pt idx="682">12/11/2015</cx:pt>
          <cx:pt idx="683">13/11/2015</cx:pt>
          <cx:pt idx="684">14/11/2015</cx:pt>
          <cx:pt idx="685">15/11/2015</cx:pt>
          <cx:pt idx="686">16/11/2015</cx:pt>
          <cx:pt idx="687">17/11/2015</cx:pt>
          <cx:pt idx="688">18/11/2015</cx:pt>
          <cx:pt idx="689">19/11/2015</cx:pt>
          <cx:pt idx="690">20/11/2015</cx:pt>
          <cx:pt idx="691">21/11/2015</cx:pt>
          <cx:pt idx="692">22/11/2015</cx:pt>
          <cx:pt idx="693">23/11/2015</cx:pt>
          <cx:pt idx="694">24/11/2015</cx:pt>
          <cx:pt idx="695">25/11/2015</cx:pt>
          <cx:pt idx="696">26/11/2015</cx:pt>
          <cx:pt idx="697">27/11/2015</cx:pt>
          <cx:pt idx="698">28/11/2015</cx:pt>
          <cx:pt idx="699">29/11/2015</cx:pt>
          <cx:pt idx="700">30/11/2015</cx:pt>
          <cx:pt idx="701">01/12/2015</cx:pt>
          <cx:pt idx="702">02/12/2015</cx:pt>
          <cx:pt idx="703">03/12/2015</cx:pt>
          <cx:pt idx="704">04/12/2015</cx:pt>
          <cx:pt idx="705">05/12/2015</cx:pt>
          <cx:pt idx="706">06/12/2015</cx:pt>
          <cx:pt idx="707">07/12/2015</cx:pt>
          <cx:pt idx="708">08/12/2015</cx:pt>
          <cx:pt idx="709">09/12/2015</cx:pt>
          <cx:pt idx="710">10/12/2015</cx:pt>
          <cx:pt idx="711">11/12/2015</cx:pt>
          <cx:pt idx="712">12/12/2015</cx:pt>
          <cx:pt idx="713">13/12/2015</cx:pt>
          <cx:pt idx="714">14/12/2015</cx:pt>
          <cx:pt idx="715">15/12/2015</cx:pt>
          <cx:pt idx="716">16/12/2015</cx:pt>
          <cx:pt idx="717">17/12/2015</cx:pt>
          <cx:pt idx="718">18/12/2015</cx:pt>
          <cx:pt idx="719">19/12/2015</cx:pt>
          <cx:pt idx="720">20/12/2015</cx:pt>
          <cx:pt idx="721">21/12/2015</cx:pt>
          <cx:pt idx="722">22/12/2015</cx:pt>
          <cx:pt idx="723">23/12/2015</cx:pt>
          <cx:pt idx="724">24/12/2015</cx:pt>
          <cx:pt idx="725">25/12/2015</cx:pt>
          <cx:pt idx="726">26/12/2015</cx:pt>
          <cx:pt idx="727">27/12/2015</cx:pt>
          <cx:pt idx="728">28/12/2015</cx:pt>
          <cx:pt idx="729">29/12/2015</cx:pt>
          <cx:pt idx="730">30/12/2015</cx:pt>
          <cx:pt idx="731">31/12/2015</cx:pt>
          <cx:pt idx="732">01/01/2016</cx:pt>
          <cx:pt idx="733">02/01/2016</cx:pt>
          <cx:pt idx="734">03/01/2016</cx:pt>
          <cx:pt idx="735">04/01/2016</cx:pt>
          <cx:pt idx="736">05/01/2016</cx:pt>
          <cx:pt idx="737">06/01/2016</cx:pt>
          <cx:pt idx="738">07/01/2016</cx:pt>
          <cx:pt idx="739">08/01/2016</cx:pt>
          <cx:pt idx="740">09/01/2016</cx:pt>
          <cx:pt idx="741">10/01/2016</cx:pt>
          <cx:pt idx="742">11/01/2016</cx:pt>
          <cx:pt idx="743">12/01/2016</cx:pt>
          <cx:pt idx="744">13/01/2016</cx:pt>
          <cx:pt idx="745">14/01/2016</cx:pt>
          <cx:pt idx="746">15/01/2016</cx:pt>
          <cx:pt idx="747">16/01/2016</cx:pt>
          <cx:pt idx="748">17/01/2016</cx:pt>
          <cx:pt idx="749">18/01/2016</cx:pt>
          <cx:pt idx="750">19/01/2016</cx:pt>
          <cx:pt idx="751">20/01/2016</cx:pt>
          <cx:pt idx="752">21/01/2016</cx:pt>
          <cx:pt idx="753">22/01/2016</cx:pt>
          <cx:pt idx="754">23/01/2016</cx:pt>
          <cx:pt idx="755">24/01/2016</cx:pt>
          <cx:pt idx="756">25/01/2016</cx:pt>
          <cx:pt idx="757">26/01/2016</cx:pt>
          <cx:pt idx="758">27/01/2016</cx:pt>
          <cx:pt idx="759">28/01/2016</cx:pt>
          <cx:pt idx="760">29/01/2016</cx:pt>
          <cx:pt idx="761">30/01/2016</cx:pt>
          <cx:pt idx="762">31/01/2016</cx:pt>
          <cx:pt idx="763">01/02/2016</cx:pt>
          <cx:pt idx="764">02/02/2016</cx:pt>
          <cx:pt idx="765">03/02/2016</cx:pt>
          <cx:pt idx="766">04/02/2016</cx:pt>
          <cx:pt idx="767">05/02/2016</cx:pt>
          <cx:pt idx="768">06/02/2016</cx:pt>
          <cx:pt idx="769">07/02/2016</cx:pt>
          <cx:pt idx="770">08/02/2016</cx:pt>
          <cx:pt idx="771">09/02/2016</cx:pt>
          <cx:pt idx="772">10/02/2016</cx:pt>
          <cx:pt idx="773">11/02/2016</cx:pt>
          <cx:pt idx="774">12/02/2016</cx:pt>
          <cx:pt idx="775">13/02/2016</cx:pt>
          <cx:pt idx="776">14/02/2016</cx:pt>
          <cx:pt idx="777">15/02/2016</cx:pt>
          <cx:pt idx="778">16/02/2016</cx:pt>
          <cx:pt idx="779">17/02/2016</cx:pt>
          <cx:pt idx="780">18/02/2016</cx:pt>
          <cx:pt idx="781">19/02/2016</cx:pt>
          <cx:pt idx="782">20/02/2016</cx:pt>
          <cx:pt idx="783">21/02/2016</cx:pt>
          <cx:pt idx="784">22/02/2016</cx:pt>
          <cx:pt idx="785">23/02/2016</cx:pt>
          <cx:pt idx="786">24/02/2016</cx:pt>
          <cx:pt idx="787">25/02/2016</cx:pt>
          <cx:pt idx="788">26/02/2016</cx:pt>
          <cx:pt idx="789">27/02/2016</cx:pt>
          <cx:pt idx="790">28/02/2016</cx:pt>
          <cx:pt idx="791">29/02/2016</cx:pt>
          <cx:pt idx="792">01/03/2016</cx:pt>
          <cx:pt idx="793">02/03/2016</cx:pt>
          <cx:pt idx="794">03/03/2016</cx:pt>
          <cx:pt idx="795">04/03/2016</cx:pt>
          <cx:pt idx="796">05/03/2016</cx:pt>
          <cx:pt idx="797">06/03/2016</cx:pt>
          <cx:pt idx="798">07/03/2016</cx:pt>
          <cx:pt idx="799">08/03/2016</cx:pt>
          <cx:pt idx="800">09/03/2016</cx:pt>
          <cx:pt idx="801">10/03/2016</cx:pt>
          <cx:pt idx="802">11/03/2016</cx:pt>
          <cx:pt idx="803">12/03/2016</cx:pt>
          <cx:pt idx="804">13/03/2016</cx:pt>
          <cx:pt idx="805">14/03/2016</cx:pt>
          <cx:pt idx="806">15/03/2016</cx:pt>
          <cx:pt idx="807">16/03/2016</cx:pt>
          <cx:pt idx="808">17/03/2016</cx:pt>
          <cx:pt idx="809">18/03/2016</cx:pt>
          <cx:pt idx="810">19/03/2016</cx:pt>
          <cx:pt idx="811">20/03/2016</cx:pt>
          <cx:pt idx="812">21/03/2016</cx:pt>
          <cx:pt idx="813">22/03/2016</cx:pt>
          <cx:pt idx="814">23/03/2016</cx:pt>
          <cx:pt idx="815">24/03/2016</cx:pt>
          <cx:pt idx="816">25/03/2016</cx:pt>
          <cx:pt idx="817">26/03/2016</cx:pt>
          <cx:pt idx="818">27/03/2016</cx:pt>
          <cx:pt idx="819">28/03/2016</cx:pt>
          <cx:pt idx="820">29/03/2016</cx:pt>
          <cx:pt idx="821">30/03/2016</cx:pt>
          <cx:pt idx="822">31/03/2016</cx:pt>
          <cx:pt idx="823">01/04/2016</cx:pt>
          <cx:pt idx="824">02/04/2016</cx:pt>
          <cx:pt idx="825">03/04/2016</cx:pt>
          <cx:pt idx="826">04/04/2016</cx:pt>
          <cx:pt idx="827">05/04/2016</cx:pt>
          <cx:pt idx="828">06/04/2016</cx:pt>
          <cx:pt idx="829">07/04/2016</cx:pt>
          <cx:pt idx="830">08/04/2016</cx:pt>
          <cx:pt idx="831">09/04/2016</cx:pt>
          <cx:pt idx="832">10/04/2016</cx:pt>
          <cx:pt idx="833">11/04/2016</cx:pt>
          <cx:pt idx="834">12/04/2016</cx:pt>
          <cx:pt idx="835">13/04/2016</cx:pt>
          <cx:pt idx="836">14/04/2016</cx:pt>
          <cx:pt idx="837">15/04/2016</cx:pt>
          <cx:pt idx="838">16/04/2016</cx:pt>
          <cx:pt idx="839">17/04/2016</cx:pt>
          <cx:pt idx="840">18/04/2016</cx:pt>
          <cx:pt idx="841">19/04/2016</cx:pt>
          <cx:pt idx="842">20/04/2016</cx:pt>
          <cx:pt idx="843">21/04/2016</cx:pt>
          <cx:pt idx="844">22/04/2016</cx:pt>
          <cx:pt idx="845">23/04/2016</cx:pt>
          <cx:pt idx="846">24/04/2016</cx:pt>
          <cx:pt idx="847">25/04/2016</cx:pt>
          <cx:pt idx="848">26/04/2016</cx:pt>
          <cx:pt idx="849">27/04/2016</cx:pt>
          <cx:pt idx="850">28/04/2016</cx:pt>
          <cx:pt idx="851">29/04/2016</cx:pt>
          <cx:pt idx="852">30/04/2016</cx:pt>
          <cx:pt idx="853">01/05/2016</cx:pt>
          <cx:pt idx="854">02/05/2016</cx:pt>
          <cx:pt idx="855">03/05/2016</cx:pt>
          <cx:pt idx="856">04/05/2016</cx:pt>
          <cx:pt idx="857">05/05/2016</cx:pt>
          <cx:pt idx="858">06/05/2016</cx:pt>
          <cx:pt idx="859">07/05/2016</cx:pt>
          <cx:pt idx="860">08/05/2016</cx:pt>
          <cx:pt idx="861">09/05/2016</cx:pt>
          <cx:pt idx="862">10/05/2016</cx:pt>
          <cx:pt idx="863">11/05/2016</cx:pt>
          <cx:pt idx="864">12/05/2016</cx:pt>
          <cx:pt idx="865">13/05/2016</cx:pt>
          <cx:pt idx="866">14/05/2016</cx:pt>
          <cx:pt idx="867">15/05/2016</cx:pt>
          <cx:pt idx="868">16/05/2016</cx:pt>
          <cx:pt idx="869">17/05/2016</cx:pt>
          <cx:pt idx="870">18/05/2016</cx:pt>
          <cx:pt idx="871">19/05/2016</cx:pt>
          <cx:pt idx="872">20/05/2016</cx:pt>
          <cx:pt idx="873">21/05/2016</cx:pt>
          <cx:pt idx="874">22/05/2016</cx:pt>
          <cx:pt idx="875">23/05/2016</cx:pt>
          <cx:pt idx="876">24/05/2016</cx:pt>
          <cx:pt idx="877">25/05/2016</cx:pt>
          <cx:pt idx="878">26/05/2016</cx:pt>
          <cx:pt idx="879">27/05/2016</cx:pt>
          <cx:pt idx="880">28/05/2016</cx:pt>
          <cx:pt idx="881">29/05/2016</cx:pt>
          <cx:pt idx="882">30/05/2016</cx:pt>
          <cx:pt idx="883">31/05/2016</cx:pt>
          <cx:pt idx="884">01/06/2016</cx:pt>
          <cx:pt idx="885">02/06/2016</cx:pt>
          <cx:pt idx="886">03/06/2016</cx:pt>
          <cx:pt idx="887">04/06/2016</cx:pt>
          <cx:pt idx="888">05/06/2016</cx:pt>
          <cx:pt idx="889">06/06/2016</cx:pt>
          <cx:pt idx="890">07/06/2016</cx:pt>
          <cx:pt idx="891">08/06/2016</cx:pt>
          <cx:pt idx="892">09/06/2016</cx:pt>
          <cx:pt idx="893">10/06/2016</cx:pt>
          <cx:pt idx="894">11/06/2016</cx:pt>
          <cx:pt idx="895">12/06/2016</cx:pt>
          <cx:pt idx="896">13/06/2016</cx:pt>
          <cx:pt idx="897">14/06/2016</cx:pt>
          <cx:pt idx="898">15/06/2016</cx:pt>
          <cx:pt idx="899">16/06/2016</cx:pt>
          <cx:pt idx="900">17/06/2016</cx:pt>
          <cx:pt idx="901">18/06/2016</cx:pt>
          <cx:pt idx="902">19/06/2016</cx:pt>
          <cx:pt idx="903">20/06/2016</cx:pt>
          <cx:pt idx="904">21/06/2016</cx:pt>
          <cx:pt idx="905">22/06/2016</cx:pt>
          <cx:pt idx="906">23/06/2016</cx:pt>
          <cx:pt idx="907">24/06/2016</cx:pt>
          <cx:pt idx="908">25/06/2016</cx:pt>
          <cx:pt idx="909">26/06/2016</cx:pt>
          <cx:pt idx="910">27/06/2016</cx:pt>
          <cx:pt idx="911">28/06/2016</cx:pt>
          <cx:pt idx="912">29/06/2016</cx:pt>
          <cx:pt idx="913">30/06/2016</cx:pt>
          <cx:pt idx="914">01/07/2016</cx:pt>
          <cx:pt idx="915">02/07/2016</cx:pt>
          <cx:pt idx="916">03/07/2016</cx:pt>
          <cx:pt idx="917">04/07/2016</cx:pt>
          <cx:pt idx="918">05/07/2016</cx:pt>
          <cx:pt idx="919">06/07/2016</cx:pt>
          <cx:pt idx="920">07/07/2016</cx:pt>
          <cx:pt idx="921">08/07/2016</cx:pt>
          <cx:pt idx="922">09/07/2016</cx:pt>
          <cx:pt idx="923">10/07/2016</cx:pt>
          <cx:pt idx="924">11/07/2016</cx:pt>
          <cx:pt idx="925">12/07/2016</cx:pt>
          <cx:pt idx="926">13/07/2016</cx:pt>
          <cx:pt idx="927">14/07/2016</cx:pt>
          <cx:pt idx="928">15/07/2016</cx:pt>
          <cx:pt idx="929">16/07/2016</cx:pt>
          <cx:pt idx="930">17/07/2016</cx:pt>
          <cx:pt idx="931">18/07/2016</cx:pt>
          <cx:pt idx="932">19/07/2016</cx:pt>
          <cx:pt idx="933">20/07/2016</cx:pt>
          <cx:pt idx="934">21/07/2016</cx:pt>
          <cx:pt idx="935">22/07/2016</cx:pt>
          <cx:pt idx="936">23/07/2016</cx:pt>
          <cx:pt idx="937">24/07/2016</cx:pt>
          <cx:pt idx="938">25/07/2016</cx:pt>
          <cx:pt idx="939">26/07/2016</cx:pt>
          <cx:pt idx="940">27/07/2016</cx:pt>
          <cx:pt idx="941">28/07/2016</cx:pt>
          <cx:pt idx="942">29/07/2016</cx:pt>
          <cx:pt idx="943">30/07/2016</cx:pt>
          <cx:pt idx="944">31/07/2016</cx:pt>
          <cx:pt idx="945">01/08/2016</cx:pt>
          <cx:pt idx="946">02/08/2016</cx:pt>
          <cx:pt idx="947">03/08/2016</cx:pt>
          <cx:pt idx="948">04/08/2016</cx:pt>
          <cx:pt idx="949">05/08/2016</cx:pt>
          <cx:pt idx="950">06/08/2016</cx:pt>
          <cx:pt idx="951">07/08/2016</cx:pt>
          <cx:pt idx="952">08/08/2016</cx:pt>
          <cx:pt idx="953">09/08/2016</cx:pt>
          <cx:pt idx="954">10/08/2016</cx:pt>
          <cx:pt idx="955">11/08/2016</cx:pt>
          <cx:pt idx="956">12/08/2016</cx:pt>
          <cx:pt idx="957">13/08/2016</cx:pt>
          <cx:pt idx="958">14/08/2016</cx:pt>
          <cx:pt idx="959">15/08/2016</cx:pt>
          <cx:pt idx="960">16/08/2016</cx:pt>
          <cx:pt idx="961">17/08/2016</cx:pt>
          <cx:pt idx="962">18/08/2016</cx:pt>
          <cx:pt idx="963">19/08/2016</cx:pt>
          <cx:pt idx="964">20/08/2016</cx:pt>
          <cx:pt idx="965">21/08/2016</cx:pt>
          <cx:pt idx="966">22/08/2016</cx:pt>
          <cx:pt idx="967">23/08/2016</cx:pt>
          <cx:pt idx="968">24/08/2016</cx:pt>
          <cx:pt idx="969">25/08/2016</cx:pt>
          <cx:pt idx="970">26/08/2016</cx:pt>
          <cx:pt idx="971">27/08/2016</cx:pt>
          <cx:pt idx="972">28/08/2016</cx:pt>
          <cx:pt idx="973">29/08/2016</cx:pt>
          <cx:pt idx="974">30/08/2016</cx:pt>
          <cx:pt idx="975">31/08/2016</cx:pt>
          <cx:pt idx="976">01/09/2016</cx:pt>
          <cx:pt idx="977">02/09/2016</cx:pt>
          <cx:pt idx="978">03/09/2016</cx:pt>
          <cx:pt idx="979">04/09/2016</cx:pt>
          <cx:pt idx="980">05/09/2016</cx:pt>
          <cx:pt idx="981">06/09/2016</cx:pt>
          <cx:pt idx="982">07/09/2016</cx:pt>
          <cx:pt idx="983">08/09/2016</cx:pt>
          <cx:pt idx="984">09/09/2016</cx:pt>
          <cx:pt idx="985">10/09/2016</cx:pt>
          <cx:pt idx="986">11/09/2016</cx:pt>
          <cx:pt idx="987">12/09/2016</cx:pt>
          <cx:pt idx="988">13/09/2016</cx:pt>
          <cx:pt idx="989">14/09/2016</cx:pt>
          <cx:pt idx="990">15/09/2016</cx:pt>
          <cx:pt idx="991">16/09/2016</cx:pt>
          <cx:pt idx="992">17/09/2016</cx:pt>
          <cx:pt idx="993">18/09/2016</cx:pt>
          <cx:pt idx="994">19/09/2016</cx:pt>
          <cx:pt idx="995">20/09/2016</cx:pt>
          <cx:pt idx="996">21/09/2016</cx:pt>
          <cx:pt idx="997">22/09/2016</cx:pt>
          <cx:pt idx="998">23/09/2016</cx:pt>
          <cx:pt idx="999">24/09/2016</cx:pt>
          <cx:pt idx="1000">25/09/2016</cx:pt>
          <cx:pt idx="1001">26/09/2016</cx:pt>
          <cx:pt idx="1002">27/09/2016</cx:pt>
          <cx:pt idx="1003">28/09/2016</cx:pt>
          <cx:pt idx="1004">29/09/2016</cx:pt>
          <cx:pt idx="1005">30/09/2016</cx:pt>
          <cx:pt idx="1006">01/10/2016</cx:pt>
          <cx:pt idx="1007">02/10/2016</cx:pt>
          <cx:pt idx="1008">03/10/2016</cx:pt>
          <cx:pt idx="1009">04/10/2016</cx:pt>
          <cx:pt idx="1010">05/10/2016</cx:pt>
          <cx:pt idx="1011">06/10/2016</cx:pt>
          <cx:pt idx="1012">07/10/2016</cx:pt>
          <cx:pt idx="1013">08/10/2016</cx:pt>
          <cx:pt idx="1014">09/10/2016</cx:pt>
          <cx:pt idx="1015">10/10/2016</cx:pt>
          <cx:pt idx="1016">11/10/2016</cx:pt>
          <cx:pt idx="1017">12/10/2016</cx:pt>
          <cx:pt idx="1018">13/10/2016</cx:pt>
          <cx:pt idx="1019">14/10/2016</cx:pt>
          <cx:pt idx="1020">15/10/2016</cx:pt>
          <cx:pt idx="1021">16/10/2016</cx:pt>
          <cx:pt idx="1022">17/10/2016</cx:pt>
          <cx:pt idx="1023">18/10/2016</cx:pt>
          <cx:pt idx="1024">19/10/2016</cx:pt>
          <cx:pt idx="1025">20/10/2016</cx:pt>
          <cx:pt idx="1026">21/10/2016</cx:pt>
          <cx:pt idx="1027">22/10/2016</cx:pt>
          <cx:pt idx="1028">23/10/2016</cx:pt>
          <cx:pt idx="1029">24/10/2016</cx:pt>
          <cx:pt idx="1030">25/10/2016</cx:pt>
          <cx:pt idx="1031">26/10/2016</cx:pt>
          <cx:pt idx="1032">27/10/2016</cx:pt>
          <cx:pt idx="1033">28/10/2016</cx:pt>
          <cx:pt idx="1034">29/10/2016</cx:pt>
          <cx:pt idx="1035">30/10/2016</cx:pt>
          <cx:pt idx="1036">31/10/2016</cx:pt>
          <cx:pt idx="1037">01/11/2016</cx:pt>
          <cx:pt idx="1038">02/11/2016</cx:pt>
          <cx:pt idx="1039">03/11/2016</cx:pt>
          <cx:pt idx="1040">04/11/2016</cx:pt>
          <cx:pt idx="1041">05/11/2016</cx:pt>
          <cx:pt idx="1042">06/11/2016</cx:pt>
          <cx:pt idx="1043">07/11/2016</cx:pt>
          <cx:pt idx="1044">08/11/2016</cx:pt>
          <cx:pt idx="1045">09/11/2016</cx:pt>
          <cx:pt idx="1046">10/11/2016</cx:pt>
          <cx:pt idx="1047">11/11/2016</cx:pt>
          <cx:pt idx="1048">12/11/2016</cx:pt>
          <cx:pt idx="1049">13/11/2016</cx:pt>
          <cx:pt idx="1050">14/11/2016</cx:pt>
          <cx:pt idx="1051">15/11/2016</cx:pt>
          <cx:pt idx="1052">16/11/2016</cx:pt>
          <cx:pt idx="1053">(blank)</cx:pt>
          <cx:pt idx="1054">Grand Total</cx:pt>
        </cx:lvl>
      </cx:strDim>
      <cx:numDim type="val">
        <cx:f>'Pvt. Gros. Prof. Per Unit'!$B$5:$B$1059</cx:f>
        <cx:lvl ptCount="1055" formatCode="_-[$R-en-ZA]* #,##0.00_-;\-[$R-en-ZA]* #,##0.00_-;_-[$R-en-ZA]* &quot;-&quot;??_-;_-@_-">
          <cx:pt idx="0">-2.7400000000000002</cx:pt>
          <cx:pt idx="1">-2.21</cx:pt>
          <cx:pt idx="2">-1.3899999999999999</cx:pt>
          <cx:pt idx="3">-1.3500000000000001</cx:pt>
          <cx:pt idx="4">-2.1099999999999999</cx:pt>
          <cx:pt idx="5">-2.1499999999999999</cx:pt>
          <cx:pt idx="6">-2.1699999999999999</cx:pt>
          <cx:pt idx="7">-2.3199999999999998</cx:pt>
          <cx:pt idx="8">-2.46</cx:pt>
          <cx:pt idx="9">2.4100000000000001</cx:pt>
          <cx:pt idx="10">2.77</cx:pt>
          <cx:pt idx="11">2.4100000000000001</cx:pt>
          <cx:pt idx="12">2.3100000000000001</cx:pt>
          <cx:pt idx="13">2.4100000000000001</cx:pt>
          <cx:pt idx="14">2.3500000000000001</cx:pt>
          <cx:pt idx="15">2.4900000000000002</cx:pt>
          <cx:pt idx="16">1.8100000000000001</cx:pt>
          <cx:pt idx="17">1.8300000000000001</cx:pt>
          <cx:pt idx="18">2.04</cx:pt>
          <cx:pt idx="19">2</cx:pt>
          <cx:pt idx="20">2.04</cx:pt>
          <cx:pt idx="21">1.8799999999999999</cx:pt>
          <cx:pt idx="22">1.7</cx:pt>
          <cx:pt idx="23">1.1200000000000001</cx:pt>
          <cx:pt idx="24">1.74</cx:pt>
          <cx:pt idx="25">1.8300000000000001</cx:pt>
          <cx:pt idx="26">1.7</cx:pt>
          <cx:pt idx="27">1.5700000000000001</cx:pt>
          <cx:pt idx="28">1.3500000000000001</cx:pt>
          <cx:pt idx="29">1.28</cx:pt>
          <cx:pt idx="30">1.3799999999999999</cx:pt>
          <cx:pt idx="31">1.3700000000000001</cx:pt>
          <cx:pt idx="32">1.51</cx:pt>
          <cx:pt idx="33">1.53</cx:pt>
          <cx:pt idx="34">1.73</cx:pt>
          <cx:pt idx="35">1.8799999999999999</cx:pt>
          <cx:pt idx="36">1.25</cx:pt>
          <cx:pt idx="37">-4.2300000000000004</cx:pt>
          <cx:pt idx="38">0.33000000000000002</cx:pt>
          <cx:pt idx="39">-3.9700000000000002</cx:pt>
          <cx:pt idx="40">-4.3300000000000001</cx:pt>
          <cx:pt idx="41">-4.7000000000000002</cx:pt>
          <cx:pt idx="42">-4.8099999999999996</cx:pt>
          <cx:pt idx="43">-3.1899999999999999</cx:pt>
          <cx:pt idx="44">-2.1200000000000001</cx:pt>
          <cx:pt idx="45">-1.98</cx:pt>
          <cx:pt idx="46">-1.96</cx:pt>
          <cx:pt idx="47">-1.7</cx:pt>
          <cx:pt idx="48">-2.1499999999999999</cx:pt>
          <cx:pt idx="49">-1.3799999999999999</cx:pt>
          <cx:pt idx="50">3.8300000000000001</cx:pt>
          <cx:pt idx="51">-1.23</cx:pt>
          <cx:pt idx="52">3.8100000000000001</cx:pt>
          <cx:pt idx="53">-1.3100000000000001</cx:pt>
          <cx:pt idx="54">-3.52</cx:pt>
          <cx:pt idx="55">-1.6299999999999999</cx:pt>
          <cx:pt idx="56">-1.02</cx:pt>
          <cx:pt idx="57">-1.1299999999999999</cx:pt>
          <cx:pt idx="58">-1.4099999999999999</cx:pt>
          <cx:pt idx="59">-6.2800000000000002</cx:pt>
          <cx:pt idx="60">-3.7400000000000002</cx:pt>
          <cx:pt idx="61">-3</cx:pt>
          <cx:pt idx="62">-3.48</cx:pt>
          <cx:pt idx="63">-3.48</cx:pt>
          <cx:pt idx="64">-4.1799999999999997</cx:pt>
          <cx:pt idx="65">-4.2599999999999998</cx:pt>
          <cx:pt idx="66">-0.20000000000000001</cx:pt>
          <cx:pt idx="67">-3.9700000000000002</cx:pt>
          <cx:pt idx="68">-4.1100000000000003</cx:pt>
          <cx:pt idx="69">-3.96</cx:pt>
          <cx:pt idx="70">-3.9900000000000002</cx:pt>
          <cx:pt idx="71">-2.3300000000000001</cx:pt>
          <cx:pt idx="72">-2.8399999999999999</cx:pt>
          <cx:pt idx="73">-2.6200000000000001</cx:pt>
          <cx:pt idx="74">-2.73</cx:pt>
          <cx:pt idx="75">-3.1299999999999999</cx:pt>
          <cx:pt idx="76">-2.8999999999999999</cx:pt>
          <cx:pt idx="77">-2.9100000000000001</cx:pt>
          <cx:pt idx="78">4.5099999999999998</cx:pt>
          <cx:pt idx="79">4.4699999999999998</cx:pt>
          <cx:pt idx="80">4.46</cx:pt>
          <cx:pt idx="81">4.4400000000000004</cx:pt>
          <cx:pt idx="82">4.4800000000000004</cx:pt>
          <cx:pt idx="83">4.46</cx:pt>
          <cx:pt idx="84">4.5199999999999996</cx:pt>
          <cx:pt idx="85">2.1800000000000002</cx:pt>
          <cx:pt idx="86">2.4199999999999999</cx:pt>
          <cx:pt idx="87">1.0600000000000001</cx:pt>
          <cx:pt idx="88">1.6699999999999999</cx:pt>
          <cx:pt idx="89">1.4299999999999999</cx:pt>
          <cx:pt idx="90">2.04</cx:pt>
          <cx:pt idx="91">1.9099999999999999</cx:pt>
          <cx:pt idx="92">1.98</cx:pt>
          <cx:pt idx="93">1.45</cx:pt>
          <cx:pt idx="94">1.0900000000000001</cx:pt>
          <cx:pt idx="95">1.48</cx:pt>
          <cx:pt idx="96">1.6399999999999999</cx:pt>
          <cx:pt idx="97">1.96</cx:pt>
          <cx:pt idx="98">0.84999999999999998</cx:pt>
          <cx:pt idx="99">3.04</cx:pt>
          <cx:pt idx="100">2.8500000000000001</cx:pt>
          <cx:pt idx="101">-2.2000000000000002</cx:pt>
          <cx:pt idx="102">-2.3100000000000001</cx:pt>
          <cx:pt idx="103">-2.3199999999999998</cx:pt>
          <cx:pt idx="104">-2.2000000000000002</cx:pt>
          <cx:pt idx="105">-2.3500000000000001</cx:pt>
          <cx:pt idx="106">-2.46</cx:pt>
          <cx:pt idx="107">-2.5499999999999998</cx:pt>
          <cx:pt idx="108">-2.5600000000000001</cx:pt>
          <cx:pt idx="109">-2.5600000000000001</cx:pt>
          <cx:pt idx="110">-2.5800000000000001</cx:pt>
          <cx:pt idx="111">-2.5499999999999998</cx:pt>
          <cx:pt idx="112">-2.6299999999999999</cx:pt>
          <cx:pt idx="113">-2.6600000000000001</cx:pt>
          <cx:pt idx="114">2.29</cx:pt>
          <cx:pt idx="115">2.27</cx:pt>
          <cx:pt idx="116">1.1499999999999999</cx:pt>
          <cx:pt idx="117">1.3700000000000001</cx:pt>
          <cx:pt idx="118">1.54</cx:pt>
          <cx:pt idx="119">1.3400000000000001</cx:pt>
          <cx:pt idx="120">1.0900000000000001</cx:pt>
          <cx:pt idx="121">2.7200000000000002</cx:pt>
          <cx:pt idx="122">2.5699999999999998</cx:pt>
          <cx:pt idx="123">4</cx:pt>
          <cx:pt idx="124">2.9199999999999999</cx:pt>
          <cx:pt idx="125">1.5900000000000001</cx:pt>
          <cx:pt idx="126">1.29</cx:pt>
          <cx:pt idx="127">3.0899999999999999</cx:pt>
          <cx:pt idx="128">-1.5700000000000001</cx:pt>
          <cx:pt idx="129">2.7400000000000002</cx:pt>
          <cx:pt idx="130">-7.46</cx:pt>
          <cx:pt idx="131">-7.7699999999999996</cx:pt>
          <cx:pt idx="132">-7.7300000000000004</cx:pt>
          <cx:pt idx="133">-7.8600000000000003</cx:pt>
          <cx:pt idx="134">-7.8899999999999997</cx:pt>
          <cx:pt idx="135">-8.4399999999999995</cx:pt>
          <cx:pt idx="136">-7.3099999999999996</cx:pt>
          <cx:pt idx="137">-6.3700000000000001</cx:pt>
          <cx:pt idx="138">-5.6100000000000003</cx:pt>
          <cx:pt idx="139">-4.7699999999999996</cx:pt>
          <cx:pt idx="140">-4.1699999999999999</cx:pt>
          <cx:pt idx="141">-5.4000000000000004</cx:pt>
          <cx:pt idx="142">-4.9199999999999999</cx:pt>
          <cx:pt idx="143">0.40000000000000002</cx:pt>
          <cx:pt idx="144">-4.3600000000000003</cx:pt>
          <cx:pt idx="145">-4</cx:pt>
          <cx:pt idx="146">-3.1299999999999999</cx:pt>
          <cx:pt idx="147">-3.3999999999999999</cx:pt>
          <cx:pt idx="148">-3.7000000000000002</cx:pt>
          <cx:pt idx="149">-3.7799999999999998</cx:pt>
          <cx:pt idx="150">-3.71</cx:pt>
          <cx:pt idx="151">-3.6800000000000002</cx:pt>
          <cx:pt idx="152">-3.73</cx:pt>
          <cx:pt idx="153">-3.77</cx:pt>
          <cx:pt idx="154">-3.8300000000000001</cx:pt>
          <cx:pt idx="155">-3.8700000000000001</cx:pt>
          <cx:pt idx="156">-3.6600000000000001</cx:pt>
          <cx:pt idx="157">-4.2400000000000002</cx:pt>
          <cx:pt idx="158">-4.2000000000000002</cx:pt>
          <cx:pt idx="159">-3.96</cx:pt>
          <cx:pt idx="160">-3.8599999999999999</cx:pt>
          <cx:pt idx="161">-2.8399999999999999</cx:pt>
          <cx:pt idx="162">-3.6699999999999999</cx:pt>
          <cx:pt idx="163">-3.8199999999999998</cx:pt>
          <cx:pt idx="164">-3.7400000000000002</cx:pt>
          <cx:pt idx="165">-3.73</cx:pt>
          <cx:pt idx="166">-3.9500000000000002</cx:pt>
          <cx:pt idx="167">-4.1600000000000001</cx:pt>
          <cx:pt idx="168">-4.1699999999999999</cx:pt>
          <cx:pt idx="169">-4.0999999999999996</cx:pt>
          <cx:pt idx="170">-4.2300000000000004</cx:pt>
          <cx:pt idx="171">-5.1100000000000003</cx:pt>
          <cx:pt idx="172">-1.0800000000000001</cx:pt>
          <cx:pt idx="173">-1.76</cx:pt>
          <cx:pt idx="174">-0.32000000000000001</cx:pt>
          <cx:pt idx="175">-0.66000000000000003</cx:pt>
          <cx:pt idx="176">3.7999999999999998</cx:pt>
          <cx:pt idx="177">3.8399999999999999</cx:pt>
          <cx:pt idx="178">3.75</cx:pt>
          <cx:pt idx="179">3.3500000000000001</cx:pt>
          <cx:pt idx="180">3.5299999999999998</cx:pt>
          <cx:pt idx="181">3.21</cx:pt>
          <cx:pt idx="182">3.5499999999999998</cx:pt>
          <cx:pt idx="183">3.52</cx:pt>
          <cx:pt idx="184">3</cx:pt>
          <cx:pt idx="185">2.7000000000000002</cx:pt>
          <cx:pt idx="186">2.7200000000000002</cx:pt>
          <cx:pt idx="187">2.6899999999999999</cx:pt>
          <cx:pt idx="188">2.71</cx:pt>
          <cx:pt idx="189">2.7999999999999998</cx:pt>
          <cx:pt idx="190">2.8100000000000001</cx:pt>
          <cx:pt idx="191">2.8199999999999998</cx:pt>
          <cx:pt idx="192">2.6200000000000001</cx:pt>
          <cx:pt idx="193">2.5299999999999998</cx:pt>
          <cx:pt idx="194">2.6099999999999999</cx:pt>
          <cx:pt idx="195">2.6899999999999999</cx:pt>
          <cx:pt idx="196">2.6400000000000001</cx:pt>
          <cx:pt idx="197">2.5800000000000001</cx:pt>
          <cx:pt idx="198">-5.1799999999999997</cx:pt>
          <cx:pt idx="199">2.4500000000000002</cx:pt>
          <cx:pt idx="200">2.4100000000000001</cx:pt>
          <cx:pt idx="201">-5.3600000000000003</cx:pt>
          <cx:pt idx="202">2.4199999999999999</cx:pt>
          <cx:pt idx="203">2.4199999999999999</cx:pt>
          <cx:pt idx="204">2.46</cx:pt>
          <cx:pt idx="205">-4.8200000000000003</cx:pt>
          <cx:pt idx="206">3.3500000000000001</cx:pt>
          <cx:pt idx="207">-4.3700000000000001</cx:pt>
          <cx:pt idx="208">-4.2800000000000002</cx:pt>
          <cx:pt idx="209">-4.1100000000000003</cx:pt>
          <cx:pt idx="210">-4.0599999999999996</cx:pt>
          <cx:pt idx="211">-4.0800000000000001</cx:pt>
          <cx:pt idx="212">-3.98</cx:pt>
          <cx:pt idx="213">-3.96</cx:pt>
          <cx:pt idx="214">-4</cx:pt>
          <cx:pt idx="215">-3.9900000000000002</cx:pt>
          <cx:pt idx="216">-3.98</cx:pt>
          <cx:pt idx="217">-4.0199999999999996</cx:pt>
          <cx:pt idx="218">-3.9900000000000002</cx:pt>
          <cx:pt idx="219">3.7799999999999998</cx:pt>
          <cx:pt idx="220">3.7799999999999998</cx:pt>
          <cx:pt idx="221">-3.8900000000000001</cx:pt>
          <cx:pt idx="222">-3.8500000000000001</cx:pt>
          <cx:pt idx="223">-3.8100000000000001</cx:pt>
          <cx:pt idx="224">-3.7799999999999998</cx:pt>
          <cx:pt idx="225">-3.7400000000000002</cx:pt>
          <cx:pt idx="226">-3.75</cx:pt>
          <cx:pt idx="227">-3.8100000000000001</cx:pt>
          <cx:pt idx="228">-3.8500000000000001</cx:pt>
          <cx:pt idx="229">-3.9399999999999999</cx:pt>
          <cx:pt idx="230">-4.0499999999999998</cx:pt>
          <cx:pt idx="231">-4.04</cx:pt>
          <cx:pt idx="232">-4.1500000000000004</cx:pt>
          <cx:pt idx="233">-1.8300000000000001</cx:pt>
          <cx:pt idx="234">-1.8500000000000001</cx:pt>
          <cx:pt idx="235">-1.9199999999999999</cx:pt>
          <cx:pt idx="236">-2.1200000000000001</cx:pt>
          <cx:pt idx="237">-1.8400000000000001</cx:pt>
          <cx:pt idx="238">-2.1800000000000002</cx:pt>
          <cx:pt idx="239">-7.0199999999999996</cx:pt>
          <cx:pt idx="240">-10.779999999999999</cx:pt>
          <cx:pt idx="241">-11.279999999999999</cx:pt>
          <cx:pt idx="242">-11.27</cx:pt>
          <cx:pt idx="243">-11.25</cx:pt>
          <cx:pt idx="244">-11.279999999999999</cx:pt>
          <cx:pt idx="245">-11.41</cx:pt>
          <cx:pt idx="246">-11.5</cx:pt>
          <cx:pt idx="247">-11.449999999999999</cx:pt>
          <cx:pt idx="248">-11.48</cx:pt>
          <cx:pt idx="249">-11.470000000000001</cx:pt>
          <cx:pt idx="250">-11.48</cx:pt>
          <cx:pt idx="251">-11.5</cx:pt>
          <cx:pt idx="252">-11.51</cx:pt>
          <cx:pt idx="253">2.1800000000000002</cx:pt>
          <cx:pt idx="254">2.1099999999999999</cx:pt>
          <cx:pt idx="255">1.96</cx:pt>
          <cx:pt idx="256">1.8</cx:pt>
          <cx:pt idx="257">1.79</cx:pt>
          <cx:pt idx="258">1.72</cx:pt>
          <cx:pt idx="259">1.78</cx:pt>
          <cx:pt idx="260">1.74</cx:pt>
          <cx:pt idx="261">1.76</cx:pt>
          <cx:pt idx="262">1.6499999999999999</cx:pt>
          <cx:pt idx="263">1.3700000000000001</cx:pt>
          <cx:pt idx="264">1.4299999999999999</cx:pt>
          <cx:pt idx="265">1.4399999999999999</cx:pt>
          <cx:pt idx="266">1.28</cx:pt>
          <cx:pt idx="267">1.1200000000000001</cx:pt>
          <cx:pt idx="268">-6.5</cx:pt>
          <cx:pt idx="269">-6.8700000000000001</cx:pt>
          <cx:pt idx="270">-6.9199999999999999</cx:pt>
          <cx:pt idx="271">-7.1299999999999999</cx:pt>
          <cx:pt idx="272">-7.25</cx:pt>
          <cx:pt idx="273">-7.4100000000000001</cx:pt>
          <cx:pt idx="274">-7.4900000000000002</cx:pt>
          <cx:pt idx="275">-7.5499999999999998</cx:pt>
          <cx:pt idx="276">-7.5599999999999996</cx:pt>
          <cx:pt idx="277">-7.5700000000000003</cx:pt>
          <cx:pt idx="278">-7.5700000000000003</cx:pt>
          <cx:pt idx="279">-7.5800000000000001</cx:pt>
          <cx:pt idx="280">-7.5999999999999996</cx:pt>
          <cx:pt idx="281">4.9400000000000004</cx:pt>
          <cx:pt idx="282">4.7800000000000002</cx:pt>
          <cx:pt idx="283">5.0499999999999998</cx:pt>
          <cx:pt idx="284">5.0499999999999998</cx:pt>
          <cx:pt idx="285">4.96</cx:pt>
          <cx:pt idx="286">4.9900000000000002</cx:pt>
          <cx:pt idx="287">5.0800000000000001</cx:pt>
          <cx:pt idx="288">4.6799999999999997</cx:pt>
          <cx:pt idx="289">4.6600000000000001</cx:pt>
          <cx:pt idx="290">4.3499999999999996</cx:pt>
          <cx:pt idx="291">3.3900000000000001</cx:pt>
          <cx:pt idx="292">2.9500000000000002</cx:pt>
          <cx:pt idx="293">3.0699999999999998</cx:pt>
          <cx:pt idx="294">2.7999999999999998</cx:pt>
          <cx:pt idx="295">2.8700000000000001</cx:pt>
          <cx:pt idx="296">2.5899999999999999</cx:pt>
          <cx:pt idx="297">2.7799999999999998</cx:pt>
          <cx:pt idx="298">2.8199999999999998</cx:pt>
          <cx:pt idx="299">2.8399999999999999</cx:pt>
          <cx:pt idx="300">2.9399999999999999</cx:pt>
          <cx:pt idx="301">3.1200000000000001</cx:pt>
          <cx:pt idx="302">2.75</cx:pt>
          <cx:pt idx="303">2.29</cx:pt>
          <cx:pt idx="304">2.02</cx:pt>
          <cx:pt idx="305">2</cx:pt>
          <cx:pt idx="306">1.95</cx:pt>
          <cx:pt idx="307">1.9099999999999999</cx:pt>
          <cx:pt idx="308">1.99</cx:pt>
          <cx:pt idx="309">8.3599999999999994</cx:pt>
          <cx:pt idx="310">6.71</cx:pt>
          <cx:pt idx="311">2.7400000000000002</cx:pt>
          <cx:pt idx="312">2.5899999999999999</cx:pt>
          <cx:pt idx="313">2.5099999999999998</cx:pt>
          <cx:pt idx="314">2.8599999999999999</cx:pt>
          <cx:pt idx="315">2.8100000000000001</cx:pt>
          <cx:pt idx="316">2.3199999999999998</cx:pt>
          <cx:pt idx="317">2.3199999999999998</cx:pt>
          <cx:pt idx="318">1.8799999999999999</cx:pt>
          <cx:pt idx="319">1.8799999999999999</cx:pt>
          <cx:pt idx="320">2.1000000000000001</cx:pt>
          <cx:pt idx="321">2.5899999999999999</cx:pt>
          <cx:pt idx="322">2.1899999999999999</cx:pt>
          <cx:pt idx="323">2.3500000000000001</cx:pt>
          <cx:pt idx="324">2.3100000000000001</cx:pt>
          <cx:pt idx="325">1.96</cx:pt>
          <cx:pt idx="326">12.56</cx:pt>
          <cx:pt idx="327">13.300000000000001</cx:pt>
          <cx:pt idx="328">13.859999999999999</cx:pt>
          <cx:pt idx="329">12.48</cx:pt>
          <cx:pt idx="330">11.98</cx:pt>
          <cx:pt idx="331">14.210000000000001</cx:pt>
          <cx:pt idx="332">13.390000000000001</cx:pt>
          <cx:pt idx="333">13.17</cx:pt>
          <cx:pt idx="334">9.5600000000000005</cx:pt>
          <cx:pt idx="335">7.7800000000000002</cx:pt>
          <cx:pt idx="336">7.46</cx:pt>
          <cx:pt idx="337">3.04</cx:pt>
          <cx:pt idx="338">2.7000000000000002</cx:pt>
          <cx:pt idx="339">0.90000000000000002</cx:pt>
          <cx:pt idx="340">0.34000000000000002</cx:pt>
          <cx:pt idx="341">-3.0800000000000001</cx:pt>
          <cx:pt idx="342">-6.9100000000000001</cx:pt>
          <cx:pt idx="343">-1.0700000000000001</cx:pt>
          <cx:pt idx="344">-2.1099999999999999</cx:pt>
          <cx:pt idx="345">-4.6399999999999997</cx:pt>
          <cx:pt idx="346">-8.25</cx:pt>
          <cx:pt idx="347">-7.9299999999999997</cx:pt>
          <cx:pt idx="348">-8.9900000000000002</cx:pt>
          <cx:pt idx="349">-8.3499999999999996</cx:pt>
          <cx:pt idx="350">-7.8799999999999999</cx:pt>
          <cx:pt idx="351">-8.1500000000000004</cx:pt>
          <cx:pt idx="352">-8.2100000000000009</cx:pt>
          <cx:pt idx="353">-9.4299999999999997</cx:pt>
          <cx:pt idx="354">-9.1799999999999997</cx:pt>
          <cx:pt idx="355">-9.5600000000000005</cx:pt>
          <cx:pt idx="356">-9.6699999999999999</cx:pt>
          <cx:pt idx="357">-2.75</cx:pt>
          <cx:pt idx="358">-3.23</cx:pt>
          <cx:pt idx="359">-1.99</cx:pt>
          <cx:pt idx="360">-2.0600000000000001</cx:pt>
          <cx:pt idx="361">-1.9199999999999999</cx:pt>
          <cx:pt idx="362">-2.02</cx:pt>
          <cx:pt idx="363">-2.0699999999999998</cx:pt>
          <cx:pt idx="364">-2.02</cx:pt>
          <cx:pt idx="365">-8.9299999999999997</cx:pt>
          <cx:pt idx="366">-9.0299999999999994</cx:pt>
          <cx:pt idx="367">-8.9199999999999999</cx:pt>
          <cx:pt idx="368">-8.8200000000000003</cx:pt>
          <cx:pt idx="369">-8.9199999999999999</cx:pt>
          <cx:pt idx="370">-8.9900000000000002</cx:pt>
          <cx:pt idx="371">-8.8699999999999992</cx:pt>
          <cx:pt idx="372">-8.6999999999999993</cx:pt>
          <cx:pt idx="373">-1.8700000000000001</cx:pt>
          <cx:pt idx="374">-2.0499999999999998</cx:pt>
          <cx:pt idx="375">-2.0899999999999999</cx:pt>
          <cx:pt idx="376">-2.1400000000000001</cx:pt>
          <cx:pt idx="377">-2.0899999999999999</cx:pt>
          <cx:pt idx="378">-2.04</cx:pt>
          <cx:pt idx="379">-2.0499999999999998</cx:pt>
          <cx:pt idx="380">-1.9299999999999999</cx:pt>
          <cx:pt idx="381">-1.5900000000000001</cx:pt>
          <cx:pt idx="382">-1.73</cx:pt>
          <cx:pt idx="383">-1.71</cx:pt>
          <cx:pt idx="384">-1.6899999999999999</cx:pt>
          <cx:pt idx="385">-1.0700000000000001</cx:pt>
          <cx:pt idx="386">-1.3400000000000001</cx:pt>
          <cx:pt idx="387">-2.1499999999999999</cx:pt>
          <cx:pt idx="388">-2.1099999999999999</cx:pt>
          <cx:pt idx="389">-2.1699999999999999</cx:pt>
          <cx:pt idx="390">-2.1200000000000001</cx:pt>
          <cx:pt idx="391">-2.1800000000000002</cx:pt>
          <cx:pt idx="392">-2.1499999999999999</cx:pt>
          <cx:pt idx="393">-2.1099999999999999</cx:pt>
          <cx:pt idx="394">-2.1600000000000001</cx:pt>
          <cx:pt idx="395">-2.1299999999999999</cx:pt>
          <cx:pt idx="396">-1.99</cx:pt>
          <cx:pt idx="397">-1.8100000000000001</cx:pt>
          <cx:pt idx="398">-1.8600000000000001</cx:pt>
          <cx:pt idx="399">-1.5900000000000001</cx:pt>
          <cx:pt idx="400">-1.53</cx:pt>
          <cx:pt idx="401">-0.87</cx:pt>
          <cx:pt idx="402">-0.41999999999999998</cx:pt>
          <cx:pt idx="403">-0.040000000000000001</cx:pt>
          <cx:pt idx="404">0.23999999999999999</cx:pt>
          <cx:pt idx="405">-0.01</cx:pt>
          <cx:pt idx="406">0.82999999999999996</cx:pt>
          <cx:pt idx="407">-7.1100000000000003</cx:pt>
          <cx:pt idx="408">-7.0899999999999999</cx:pt>
          <cx:pt idx="409">-6.6699999999999999</cx:pt>
          <cx:pt idx="410">-6.6500000000000004</cx:pt>
          <cx:pt idx="411">-6.4900000000000002</cx:pt>
          <cx:pt idx="412">-6.4800000000000004</cx:pt>
          <cx:pt idx="413">-6.4500000000000002</cx:pt>
          <cx:pt idx="414">-6.2599999999999998</cx:pt>
          <cx:pt idx="415">-6.0099999999999998</cx:pt>
          <cx:pt idx="416">-5.8899999999999997</cx:pt>
          <cx:pt idx="417">-5.8600000000000003</cx:pt>
          <cx:pt idx="418">-5.8399999999999999</cx:pt>
          <cx:pt idx="419">-5.8600000000000003</cx:pt>
          <cx:pt idx="420">1.1200000000000001</cx:pt>
          <cx:pt idx="421">-5.6500000000000004</cx:pt>
          <cx:pt idx="422">-5.5800000000000001</cx:pt>
          <cx:pt idx="423">-5.7300000000000004</cx:pt>
          <cx:pt idx="424">-5.6799999999999997</cx:pt>
          <cx:pt idx="425">-6.8799999999999999</cx:pt>
          <cx:pt idx="426">-7.7400000000000002</cx:pt>
          <cx:pt idx="427">-7.6699999999999999</cx:pt>
          <cx:pt idx="428">-7.7699999999999996</cx:pt>
          <cx:pt idx="429">-7.9800000000000004</cx:pt>
          <cx:pt idx="430">-7.9500000000000002</cx:pt>
          <cx:pt idx="431">-8.2200000000000006</cx:pt>
          <cx:pt idx="432">-8.25</cx:pt>
          <cx:pt idx="433">0.57999999999999996</cx:pt>
          <cx:pt idx="434">0.68000000000000005</cx:pt>
          <cx:pt idx="435">0.68000000000000005</cx:pt>
          <cx:pt idx="436">0.75</cx:pt>
          <cx:pt idx="437">0.68000000000000005</cx:pt>
          <cx:pt idx="438">0.65000000000000002</cx:pt>
          <cx:pt idx="439">0.68000000000000005</cx:pt>
          <cx:pt idx="440">0.52000000000000002</cx:pt>
          <cx:pt idx="441">0.64000000000000001</cx:pt>
          <cx:pt idx="442">0.70999999999999996</cx:pt>
          <cx:pt idx="443">0.58999999999999997</cx:pt>
          <cx:pt idx="444">0.54000000000000004</cx:pt>
          <cx:pt idx="445">0.44</cx:pt>
          <cx:pt idx="446">0.44</cx:pt>
          <cx:pt idx="447">0.29999999999999999</cx:pt>
          <cx:pt idx="448">0.26000000000000001</cx:pt>
          <cx:pt idx="449">-9.0500000000000007</cx:pt>
          <cx:pt idx="450">-9.0700000000000003</cx:pt>
          <cx:pt idx="451">-9.2400000000000002</cx:pt>
          <cx:pt idx="452">-9.1099999999999994</cx:pt>
          <cx:pt idx="453">-9.1099999999999994</cx:pt>
          <cx:pt idx="454">-9.0399999999999991</cx:pt>
          <cx:pt idx="455">-9.1199999999999992</cx:pt>
          <cx:pt idx="456">-8.8499999999999996</cx:pt>
          <cx:pt idx="457">-8.7400000000000002</cx:pt>
          <cx:pt idx="458">-8.7400000000000002</cx:pt>
          <cx:pt idx="459">-8.5999999999999996</cx:pt>
          <cx:pt idx="460">-8.6400000000000006</cx:pt>
          <cx:pt idx="461">-8.6699999999999999</cx:pt>
          <cx:pt idx="462">-8.7400000000000002</cx:pt>
          <cx:pt idx="463">-0.89000000000000001</cx:pt>
          <cx:pt idx="464">0.34000000000000002</cx:pt>
          <cx:pt idx="465">0.34999999999999998</cx:pt>
          <cx:pt idx="466">0.35999999999999999</cx:pt>
          <cx:pt idx="467">0.37</cx:pt>
          <cx:pt idx="468">0.38</cx:pt>
          <cx:pt idx="469">0.53000000000000003</cx:pt>
          <cx:pt idx="470">2.0499999999999998</cx:pt>
          <cx:pt idx="471">2.25</cx:pt>
          <cx:pt idx="472">2.3399999999999999</cx:pt>
          <cx:pt idx="473">2.4100000000000001</cx:pt>
          <cx:pt idx="474">2.48</cx:pt>
          <cx:pt idx="475">2.5099999999999998</cx:pt>
          <cx:pt idx="476">2.6699999999999999</cx:pt>
          <cx:pt idx="477">2.9900000000000002</cx:pt>
          <cx:pt idx="478">-5.6699999999999999</cx:pt>
          <cx:pt idx="479">3.0899999999999999</cx:pt>
          <cx:pt idx="480">-5.4699999999999998</cx:pt>
          <cx:pt idx="481">-7.7300000000000004</cx:pt>
          <cx:pt idx="482">-5.29</cx:pt>
          <cx:pt idx="483">-5.1699999999999999</cx:pt>
          <cx:pt idx="484">-5.3799999999999999</cx:pt>
          <cx:pt idx="485">-5.2800000000000002</cx:pt>
          <cx:pt idx="486">-5.3899999999999997</cx:pt>
          <cx:pt idx="487">-5.2999999999999998</cx:pt>
          <cx:pt idx="488">-7.6200000000000001</cx:pt>
          <cx:pt idx="489">-5.29</cx:pt>
          <cx:pt idx="490">-5.1299999999999999</cx:pt>
          <cx:pt idx="491">-4.9100000000000001</cx:pt>
          <cx:pt idx="492">-7.6699999999999999</cx:pt>
          <cx:pt idx="493">1.22</cx:pt>
          <cx:pt idx="494">-7.5499999999999998</cx:pt>
          <cx:pt idx="495">-7.6600000000000001</cx:pt>
          <cx:pt idx="496">-7.6299999999999999</cx:pt>
          <cx:pt idx="497">-7.6799999999999997</cx:pt>
          <cx:pt idx="498">-7.6900000000000004</cx:pt>
          <cx:pt idx="499">-7.7000000000000002</cx:pt>
          <cx:pt idx="500">-7.6699999999999999</cx:pt>
          <cx:pt idx="501">-7.6799999999999997</cx:pt>
          <cx:pt idx="502">-7.7000000000000002</cx:pt>
          <cx:pt idx="503">-7.71</cx:pt>
          <cx:pt idx="504">-7.6799999999999997</cx:pt>
          <cx:pt idx="505">-7.1799999999999997</cx:pt>
          <cx:pt idx="506">-7.46</cx:pt>
          <cx:pt idx="507">3.3599999999999999</cx:pt>
          <cx:pt idx="508">-7.6600000000000001</cx:pt>
          <cx:pt idx="509">-7.7000000000000002</cx:pt>
          <cx:pt idx="510">-7.5999999999999996</cx:pt>
          <cx:pt idx="511">-7.7000000000000002</cx:pt>
          <cx:pt idx="512">-7.6900000000000004</cx:pt>
          <cx:pt idx="513">-7.6799999999999997</cx:pt>
          <cx:pt idx="514">-7.6900000000000004</cx:pt>
          <cx:pt idx="515">-7.6500000000000004</cx:pt>
          <cx:pt idx="516">-7.71</cx:pt>
          <cx:pt idx="517">-7.6299999999999999</cx:pt>
          <cx:pt idx="518">-7.7300000000000004</cx:pt>
          <cx:pt idx="519">-7.7300000000000004</cx:pt>
          <cx:pt idx="520">-7.6600000000000001</cx:pt>
          <cx:pt idx="521">-7.5999999999999996</cx:pt>
          <cx:pt idx="522">-7.6600000000000001</cx:pt>
          <cx:pt idx="523">-7.6399999999999997</cx:pt>
          <cx:pt idx="524">-7.6500000000000004</cx:pt>
          <cx:pt idx="525">3.3199999999999998</cx:pt>
          <cx:pt idx="526">3.5699999999999998</cx:pt>
          <cx:pt idx="527">3.5499999999999998</cx:pt>
          <cx:pt idx="528">3.5499999999999998</cx:pt>
          <cx:pt idx="529">3.7000000000000002</cx:pt>
          <cx:pt idx="530">3.6499999999999999</cx:pt>
          <cx:pt idx="531">3.7200000000000002</cx:pt>
          <cx:pt idx="532">3.7000000000000002</cx:pt>
          <cx:pt idx="533">3.6499999999999999</cx:pt>
          <cx:pt idx="534">3.8500000000000001</cx:pt>
          <cx:pt idx="535">3.8999999999999999</cx:pt>
          <cx:pt idx="536">4.1500000000000004</cx:pt>
          <cx:pt idx="537">4.1399999999999997</cx:pt>
          <cx:pt idx="538">4.1699999999999999</cx:pt>
          <cx:pt idx="539">4.1399999999999997</cx:pt>
          <cx:pt idx="540">4.29</cx:pt>
          <cx:pt idx="541">-6.3899999999999997</cx:pt>
          <cx:pt idx="542">-6.2699999999999996</cx:pt>
          <cx:pt idx="543">-6.1500000000000004</cx:pt>
          <cx:pt idx="544">-6.1699999999999999</cx:pt>
          <cx:pt idx="545">-6.1699999999999999</cx:pt>
          <cx:pt idx="546">-6.2300000000000004</cx:pt>
          <cx:pt idx="547">-6.2199999999999998</cx:pt>
          <cx:pt idx="548">-6.2300000000000004</cx:pt>
          <cx:pt idx="549">-6.2199999999999998</cx:pt>
          <cx:pt idx="550">-6.0300000000000002</cx:pt>
          <cx:pt idx="551">-5.9000000000000004</cx:pt>
          <cx:pt idx="552">-5.7999999999999998</cx:pt>
          <cx:pt idx="553">-5.8600000000000003</cx:pt>
          <cx:pt idx="554">-5.9299999999999997</cx:pt>
          <cx:pt idx="555">-0.19</cx:pt>
          <cx:pt idx="556">-1.55</cx:pt>
          <cx:pt idx="557">-1.51</cx:pt>
          <cx:pt idx="558">-1.0900000000000001</cx:pt>
          <cx:pt idx="559">-2.2599999999999998</cx:pt>
          <cx:pt idx="560">-2.1499999999999999</cx:pt>
          <cx:pt idx="561">-2.48</cx:pt>
          <cx:pt idx="562">-1.75</cx:pt>
          <cx:pt idx="563">-2.5699999999999998</cx:pt>
          <cx:pt idx="564">-2.9100000000000001</cx:pt>
          <cx:pt idx="565">-2.3599999999999999</cx:pt>
          <cx:pt idx="566">-2.46</cx:pt>
          <cx:pt idx="567">-2.0499999999999998</cx:pt>
          <cx:pt idx="568">-2.6099999999999999</cx:pt>
          <cx:pt idx="569">-2.6299999999999999</cx:pt>
          <cx:pt idx="570">-3.7799999999999998</cx:pt>
          <cx:pt idx="571">-3.77</cx:pt>
          <cx:pt idx="572">-3.54</cx:pt>
          <cx:pt idx="573">-4.1299999999999999</cx:pt>
          <cx:pt idx="574">-3.9199999999999999</cx:pt>
          <cx:pt idx="575">-3.7200000000000002</cx:pt>
          <cx:pt idx="576">-3.8999999999999999</cx:pt>
          <cx:pt idx="577">-3.5</cx:pt>
          <cx:pt idx="578">-3.3399999999999999</cx:pt>
          <cx:pt idx="579">-3.1099999999999999</cx:pt>
          <cx:pt idx="580">-3.0299999999999998</cx:pt>
          <cx:pt idx="581">-2.4300000000000002</cx:pt>
          <cx:pt idx="582">-3.5299999999999998</cx:pt>
          <cx:pt idx="583">-3.3700000000000001</cx:pt>
          <cx:pt idx="584">-3.5299999999999998</cx:pt>
          <cx:pt idx="585">-2.8100000000000001</cx:pt>
          <cx:pt idx="586">-2.9199999999999999</cx:pt>
          <cx:pt idx="587">-3.2799999999999998</cx:pt>
          <cx:pt idx="588">-3.8599999999999999</cx:pt>
          <cx:pt idx="589">-3.9100000000000001</cx:pt>
          <cx:pt idx="590">-4.8099999999999996</cx:pt>
          <cx:pt idx="591">-4.9400000000000004</cx:pt>
          <cx:pt idx="592">-4.7800000000000002</cx:pt>
          <cx:pt idx="593">-4.4500000000000002</cx:pt>
          <cx:pt idx="594">-4.9699999999999998</cx:pt>
          <cx:pt idx="595">-4.8300000000000001</cx:pt>
          <cx:pt idx="596">-4.7699999999999996</cx:pt>
          <cx:pt idx="597">-3.7400000000000002</cx:pt>
          <cx:pt idx="598">-2.6299999999999999</cx:pt>
          <cx:pt idx="599">-2.6099999999999999</cx:pt>
          <cx:pt idx="600">-2.4300000000000002</cx:pt>
          <cx:pt idx="601">-1.01</cx:pt>
          <cx:pt idx="602">-0.57999999999999996</cx:pt>
          <cx:pt idx="603">-13.460000000000001</cx:pt>
          <cx:pt idx="604">-11.48</cx:pt>
          <cx:pt idx="605">-10.539999999999999</cx:pt>
          <cx:pt idx="606">-10.1</cx:pt>
          <cx:pt idx="607">-9.4100000000000001</cx:pt>
          <cx:pt idx="608">-8.8499999999999996</cx:pt>
          <cx:pt idx="609">-8.8399999999999999</cx:pt>
          <cx:pt idx="610">-8.6500000000000004</cx:pt>
          <cx:pt idx="611">-8.1099999999999994</cx:pt>
          <cx:pt idx="612">-8.0299999999999994</cx:pt>
          <cx:pt idx="613">-7.6100000000000003</cx:pt>
          <cx:pt idx="614">-7.5999999999999996</cx:pt>
          <cx:pt idx="615">-7.2400000000000002</cx:pt>
          <cx:pt idx="616">-7.5899999999999999</cx:pt>
          <cx:pt idx="617">5.1900000000000004</cx:pt>
          <cx:pt idx="618">5</cx:pt>
          <cx:pt idx="619">6.3799999999999999</cx:pt>
          <cx:pt idx="620">5.0999999999999996</cx:pt>
          <cx:pt idx="621">5.2999999999999998</cx:pt>
          <cx:pt idx="622">5.2800000000000002</cx:pt>
          <cx:pt idx="623">4.7999999999999998</cx:pt>
          <cx:pt idx="624">4.71</cx:pt>
          <cx:pt idx="625">5.2599999999999998</cx:pt>
          <cx:pt idx="626">5.5999999999999996</cx:pt>
          <cx:pt idx="627">5.29</cx:pt>
          <cx:pt idx="628">5.4900000000000002</cx:pt>
          <cx:pt idx="629">5.3200000000000003</cx:pt>
          <cx:pt idx="630">6.3600000000000003</cx:pt>
          <cx:pt idx="631">5.9900000000000002</cx:pt>
          <cx:pt idx="632">-10.710000000000001</cx:pt>
          <cx:pt idx="633">-11.779999999999999</cx:pt>
          <cx:pt idx="634">-12.359999999999999</cx:pt>
          <cx:pt idx="635">-13.18</cx:pt>
          <cx:pt idx="636">-13.539999999999999</cx:pt>
          <cx:pt idx="637">-13.449999999999999</cx:pt>
          <cx:pt idx="638">-13.869999999999999</cx:pt>
          <cx:pt idx="639">-13.869999999999999</cx:pt>
          <cx:pt idx="640">-14.16</cx:pt>
          <cx:pt idx="641">-13.91</cx:pt>
          <cx:pt idx="642">-14.289999999999999</cx:pt>
          <cx:pt idx="643">-14.52</cx:pt>
          <cx:pt idx="644">-14.369999999999999</cx:pt>
          <cx:pt idx="645">-14.289999999999999</cx:pt>
          <cx:pt idx="646">3.1699999999999999</cx:pt>
          <cx:pt idx="647">3.1400000000000001</cx:pt>
          <cx:pt idx="648">3.1299999999999999</cx:pt>
          <cx:pt idx="649">3.1299999999999999</cx:pt>
          <cx:pt idx="650">3.1299999999999999</cx:pt>
          <cx:pt idx="651">3.1400000000000001</cx:pt>
          <cx:pt idx="652">3.1400000000000001</cx:pt>
          <cx:pt idx="653">3.1400000000000001</cx:pt>
          <cx:pt idx="654">3.1600000000000001</cx:pt>
          <cx:pt idx="655">3.1400000000000001</cx:pt>
          <cx:pt idx="656">3.1400000000000001</cx:pt>
          <cx:pt idx="657">3.1299999999999999</cx:pt>
          <cx:pt idx="658">3.1299999999999999</cx:pt>
          <cx:pt idx="659">3.1400000000000001</cx:pt>
          <cx:pt idx="660">3.1299999999999999</cx:pt>
          <cx:pt idx="661">3.1299999999999999</cx:pt>
          <cx:pt idx="662">-3.6400000000000001</cx:pt>
          <cx:pt idx="663">-3.6699999999999999</cx:pt>
          <cx:pt idx="664">-3.6200000000000001</cx:pt>
          <cx:pt idx="665">-3.8999999999999999</cx:pt>
          <cx:pt idx="666">-4.3799999999999999</cx:pt>
          <cx:pt idx="667">-9.6699999999999999</cx:pt>
          <cx:pt idx="668">-4.4500000000000002</cx:pt>
          <cx:pt idx="669">-4.4000000000000004</cx:pt>
          <cx:pt idx="670">-9.75</cx:pt>
          <cx:pt idx="671">-4.79</cx:pt>
          <cx:pt idx="672">-4.5899999999999999</cx:pt>
          <cx:pt idx="673">-4.75</cx:pt>
          <cx:pt idx="674">-9.5399999999999991</cx:pt>
          <cx:pt idx="675">-4.2599999999999998</cx:pt>
          <cx:pt idx="676">-4.29</cx:pt>
          <cx:pt idx="677">-9.5199999999999996</cx:pt>
          <cx:pt idx="678">-4.5499999999999998</cx:pt>
          <cx:pt idx="679">4.5599999999999996</cx:pt>
          <cx:pt idx="680">-9.4199999999999999</cx:pt>
          <cx:pt idx="681">-9.3100000000000005</cx:pt>
          <cx:pt idx="682">-9.4399999999999995</cx:pt>
          <cx:pt idx="683">-9.25</cx:pt>
          <cx:pt idx="684">-9.2799999999999994</cx:pt>
          <cx:pt idx="685">-9.4499999999999993</cx:pt>
          <cx:pt idx="686">-9.2699999999999996</cx:pt>
          <cx:pt idx="687">-9.3599999999999994</cx:pt>
          <cx:pt idx="688">-9.4499999999999993</cx:pt>
          <cx:pt idx="689">-9.3499999999999996</cx:pt>
          <cx:pt idx="690">-9.2799999999999994</cx:pt>
          <cx:pt idx="691">-9.4299999999999997</cx:pt>
          <cx:pt idx="692">-9.9000000000000004</cx:pt>
          <cx:pt idx="693">6.6900000000000004</cx:pt>
          <cx:pt idx="694">-9.4000000000000004</cx:pt>
          <cx:pt idx="695">-9.4100000000000001</cx:pt>
          <cx:pt idx="696">-14.1</cx:pt>
          <cx:pt idx="697">-14.75</cx:pt>
          <cx:pt idx="698">-14.779999999999999</cx:pt>
          <cx:pt idx="699">-14.859999999999999</cx:pt>
          <cx:pt idx="700">-8.9499999999999993</cx:pt>
          <cx:pt idx="701">-8.9299999999999997</cx:pt>
          <cx:pt idx="702">-8.5999999999999996</cx:pt>
          <cx:pt idx="703">-8.9800000000000004</cx:pt>
          <cx:pt idx="704">-8.7400000000000002</cx:pt>
          <cx:pt idx="705">-8.4199999999999999</cx:pt>
          <cx:pt idx="706">-7.6900000000000004</cx:pt>
          <cx:pt idx="707">7.1200000000000001</cx:pt>
          <cx:pt idx="708">-3.3900000000000001</cx:pt>
          <cx:pt idx="709">-2.9399999999999999</cx:pt>
          <cx:pt idx="710">-3.4100000000000001</cx:pt>
          <cx:pt idx="711">-3.48</cx:pt>
          <cx:pt idx="712">-7.8399999999999999</cx:pt>
          <cx:pt idx="713">-3.2200000000000002</cx:pt>
          <cx:pt idx="714">-3.4700000000000002</cx:pt>
          <cx:pt idx="715">-7.6500000000000004</cx:pt>
          <cx:pt idx="716">-7.2599999999999998</cx:pt>
          <cx:pt idx="717">-8.0500000000000007</cx:pt>
          <cx:pt idx="718">-8.1500000000000004</cx:pt>
          <cx:pt idx="719">-7.3200000000000003</cx:pt>
          <cx:pt idx="720">-7.7999999999999998</cx:pt>
          <cx:pt idx="721">-8.1400000000000006</cx:pt>
          <cx:pt idx="722">-8.0399999999999991</cx:pt>
          <cx:pt idx="723">6.9900000000000002</cx:pt>
          <cx:pt idx="724">7.0999999999999996</cx:pt>
          <cx:pt idx="725">7</cx:pt>
          <cx:pt idx="726">7.1299999999999999</cx:pt>
          <cx:pt idx="727">7.0599999999999996</cx:pt>
          <cx:pt idx="728">7.1600000000000001</cx:pt>
          <cx:pt idx="729">-8.75</cx:pt>
          <cx:pt idx="730">-8.8599999999999994</cx:pt>
          <cx:pt idx="731">-8.75</cx:pt>
          <cx:pt idx="732">-8.7799999999999994</cx:pt>
          <cx:pt idx="733">-8.8599999999999994</cx:pt>
          <cx:pt idx="734">-8.9800000000000004</cx:pt>
          <cx:pt idx="735">-8.9399999999999995</cx:pt>
          <cx:pt idx="736">-8.7599999999999998</cx:pt>
          <cx:pt idx="737">7.1299999999999999</cx:pt>
          <cx:pt idx="738">7.2699999999999996</cx:pt>
          <cx:pt idx="739">7.0999999999999996</cx:pt>
          <cx:pt idx="740">7.1799999999999997</cx:pt>
          <cx:pt idx="741">7.1299999999999999</cx:pt>
          <cx:pt idx="742">7.2699999999999996</cx:pt>
          <cx:pt idx="743">7.2599999999999998</cx:pt>
          <cx:pt idx="744">7.1399999999999997</cx:pt>
          <cx:pt idx="745">7.29</cx:pt>
          <cx:pt idx="746">7.1699999999999999</cx:pt>
          <cx:pt idx="747">7.1699999999999999</cx:pt>
          <cx:pt idx="748">7.0999999999999996</cx:pt>
          <cx:pt idx="749">7.21</cx:pt>
          <cx:pt idx="750">7.1799999999999997</cx:pt>
          <cx:pt idx="751">-14.26</cx:pt>
          <cx:pt idx="752">7.6799999999999997</cx:pt>
          <cx:pt idx="753">-10.25</cx:pt>
          <cx:pt idx="754">-9.7799999999999994</cx:pt>
          <cx:pt idx="755">-9.6300000000000008</cx:pt>
          <cx:pt idx="756">-9.0399999999999991</cx:pt>
          <cx:pt idx="757">-8.1500000000000004</cx:pt>
          <cx:pt idx="758">-8.0600000000000005</cx:pt>
          <cx:pt idx="759">-7.5999999999999996</cx:pt>
          <cx:pt idx="760">-9.8499999999999996</cx:pt>
          <cx:pt idx="761">-9.6099999999999994</cx:pt>
          <cx:pt idx="762">-9.4299999999999997</cx:pt>
          <cx:pt idx="763">-9.4900000000000002</cx:pt>
          <cx:pt idx="764">-6.2999999999999998</cx:pt>
          <cx:pt idx="765">-6.1500000000000004</cx:pt>
          <cx:pt idx="766">-5.8600000000000003</cx:pt>
          <cx:pt idx="767">-6</cx:pt>
          <cx:pt idx="768">-6.0099999999999998</cx:pt>
          <cx:pt idx="769">-5.9900000000000002</cx:pt>
          <cx:pt idx="770">-6.1799999999999997</cx:pt>
          <cx:pt idx="771">11.609999999999999</cx:pt>
          <cx:pt idx="772">13.41</cx:pt>
          <cx:pt idx="773">13.34</cx:pt>
          <cx:pt idx="774">12.94</cx:pt>
          <cx:pt idx="775">12.75</cx:pt>
          <cx:pt idx="776">13.199999999999999</cx:pt>
          <cx:pt idx="777">11.970000000000001</cx:pt>
          <cx:pt idx="778">11.73</cx:pt>
          <cx:pt idx="779">-5.3799999999999999</cx:pt>
          <cx:pt idx="780">11.65</cx:pt>
          <cx:pt idx="781">11.06</cx:pt>
          <cx:pt idx="782">-6.2199999999999998</cx:pt>
          <cx:pt idx="783">10.83</cx:pt>
          <cx:pt idx="784">10.869999999999999</cx:pt>
          <cx:pt idx="785">10.15</cx:pt>
          <cx:pt idx="786">-0.25</cx:pt>
          <cx:pt idx="787">-1.03</cx:pt>
          <cx:pt idx="788">2.98</cx:pt>
          <cx:pt idx="789">2.7400000000000002</cx:pt>
          <cx:pt idx="790">3.75</cx:pt>
          <cx:pt idx="791">1.6799999999999999</cx:pt>
          <cx:pt idx="792">-1.1799999999999999</cx:pt>
          <cx:pt idx="793">-1.8899999999999999</cx:pt>
          <cx:pt idx="794">-1.73</cx:pt>
          <cx:pt idx="795">-1.3500000000000001</cx:pt>
          <cx:pt idx="796">-0.81999999999999995</cx:pt>
          <cx:pt idx="797">-0.27000000000000002</cx:pt>
          <cx:pt idx="798">-4.4199999999999999</cx:pt>
          <cx:pt idx="799">-3</cx:pt>
          <cx:pt idx="800">6.3200000000000003</cx:pt>
          <cx:pt idx="801">6.2599999999999998</cx:pt>
          <cx:pt idx="802">6.3399999999999999</cx:pt>
          <cx:pt idx="803">6.0099999999999998</cx:pt>
          <cx:pt idx="804">5.9000000000000004</cx:pt>
          <cx:pt idx="805">5.9500000000000002</cx:pt>
          <cx:pt idx="806">5.8099999999999996</cx:pt>
          <cx:pt idx="807">5.7199999999999998</cx:pt>
          <cx:pt idx="808">5.9800000000000004</cx:pt>
          <cx:pt idx="809">5.79</cx:pt>
          <cx:pt idx="810">5.8200000000000003</cx:pt>
          <cx:pt idx="811">5.8700000000000001</cx:pt>
          <cx:pt idx="812">5.9299999999999997</cx:pt>
          <cx:pt idx="813">5.8899999999999997</cx:pt>
          <cx:pt idx="814">4</cx:pt>
          <cx:pt idx="815">1.2</cx:pt>
          <cx:pt idx="816">2.5899999999999999</cx:pt>
          <cx:pt idx="817">0.92000000000000004</cx:pt>
          <cx:pt idx="818">1.1599999999999999</cx:pt>
          <cx:pt idx="819">0.68000000000000005</cx:pt>
          <cx:pt idx="820">0.28000000000000003</cx:pt>
          <cx:pt idx="821">-6.4000000000000004</cx:pt>
          <cx:pt idx="822">-5.6600000000000001</cx:pt>
          <cx:pt idx="823">-5.5700000000000003</cx:pt>
          <cx:pt idx="824">-4.9100000000000001</cx:pt>
          <cx:pt idx="825">-5.3200000000000003</cx:pt>
          <cx:pt idx="826">0.70999999999999996</cx:pt>
          <cx:pt idx="827">2.3700000000000001</cx:pt>
          <cx:pt idx="828">7.3399999999999999</cx:pt>
          <cx:pt idx="829">-10.27</cx:pt>
          <cx:pt idx="830">-10.33</cx:pt>
          <cx:pt idx="831">-9.3100000000000005</cx:pt>
          <cx:pt idx="832">-8.5199999999999996</cx:pt>
          <cx:pt idx="833">-8.2699999999999996</cx:pt>
          <cx:pt idx="834">-7.7400000000000002</cx:pt>
          <cx:pt idx="835">-6.7999999999999998</cx:pt>
          <cx:pt idx="836">-6.2000000000000002</cx:pt>
          <cx:pt idx="837">-5.4100000000000001</cx:pt>
          <cx:pt idx="838">-5.4900000000000002</cx:pt>
          <cx:pt idx="839">-6.2800000000000002</cx:pt>
          <cx:pt idx="840">-5.7400000000000002</cx:pt>
          <cx:pt idx="841">-5.3799999999999999</cx:pt>
          <cx:pt idx="842">-7.5899999999999999</cx:pt>
          <cx:pt idx="843">-8.75</cx:pt>
          <cx:pt idx="844">-8.25</cx:pt>
          <cx:pt idx="845">-8.2400000000000002</cx:pt>
          <cx:pt idx="846">-8.7200000000000006</cx:pt>
          <cx:pt idx="847">-8.6699999999999999</cx:pt>
          <cx:pt idx="848">-7.9000000000000004</cx:pt>
          <cx:pt idx="849">-7.8200000000000003</cx:pt>
          <cx:pt idx="850">-7.5899999999999999</cx:pt>
          <cx:pt idx="851">-7.3899999999999997</cx:pt>
          <cx:pt idx="852">-7.5499999999999998</cx:pt>
          <cx:pt idx="853">-7.2300000000000004</cx:pt>
          <cx:pt idx="854">-7.6600000000000001</cx:pt>
          <cx:pt idx="855">-7.4900000000000002</cx:pt>
          <cx:pt idx="856">-6.8300000000000001</cx:pt>
          <cx:pt idx="857">-6.9699999999999998</cx:pt>
          <cx:pt idx="858">-6.9000000000000004</cx:pt>
          <cx:pt idx="859">-6.8200000000000003</cx:pt>
          <cx:pt idx="860">-6.8600000000000003</cx:pt>
          <cx:pt idx="861">13.039999999999999</cx:pt>
          <cx:pt idx="862">13.130000000000001</cx:pt>
          <cx:pt idx="863">13.199999999999999</cx:pt>
          <cx:pt idx="864">13.380000000000001</cx:pt>
          <cx:pt idx="865">13.48</cx:pt>
          <cx:pt idx="866">13.41</cx:pt>
          <cx:pt idx="867">13.369999999999999</cx:pt>
          <cx:pt idx="868">13.369999999999999</cx:pt>
          <cx:pt idx="869">13.33</cx:pt>
          <cx:pt idx="870">13.140000000000001</cx:pt>
          <cx:pt idx="871">13.130000000000001</cx:pt>
          <cx:pt idx="872">13.33</cx:pt>
          <cx:pt idx="873">13.279999999999999</cx:pt>
          <cx:pt idx="874">13.289999999999999</cx:pt>
          <cx:pt idx="875">13.32</cx:pt>
          <cx:pt idx="876">-3.7999999999999998</cx:pt>
          <cx:pt idx="877">-6.0300000000000002</cx:pt>
          <cx:pt idx="878">-6.1699999999999999</cx:pt>
          <cx:pt idx="879">-6.1600000000000001</cx:pt>
          <cx:pt idx="880">-6.0899999999999999</cx:pt>
          <cx:pt idx="881">-6.25</cx:pt>
          <cx:pt idx="882">-6.3200000000000003</cx:pt>
          <cx:pt idx="883">-5.9500000000000002</cx:pt>
          <cx:pt idx="884">-6.2699999999999996</cx:pt>
          <cx:pt idx="885">-6.29</cx:pt>
          <cx:pt idx="886">-5.9800000000000004</cx:pt>
          <cx:pt idx="887">-6.0700000000000003</cx:pt>
          <cx:pt idx="888">-6.1699999999999999</cx:pt>
          <cx:pt idx="889">-6.1900000000000004</cx:pt>
          <cx:pt idx="890">13.529999999999999</cx:pt>
          <cx:pt idx="891">-6.3600000000000003</cx:pt>
          <cx:pt idx="892">-3.6299999999999999</cx:pt>
          <cx:pt idx="893">-3.5800000000000001</cx:pt>
          <cx:pt idx="894">-6.0999999999999996</cx:pt>
          <cx:pt idx="895">-3.6099999999999999</cx:pt>
          <cx:pt idx="896">-3.75</cx:pt>
          <cx:pt idx="897">-3.7400000000000002</cx:pt>
          <cx:pt idx="898">-6.21</cx:pt>
          <cx:pt idx="899">-3.5499999999999998</cx:pt>
          <cx:pt idx="900">-3.6200000000000001</cx:pt>
          <cx:pt idx="901">-6.1699999999999999</cx:pt>
          <cx:pt idx="902">-3.6499999999999999</cx:pt>
          <cx:pt idx="903">-3.5800000000000001</cx:pt>
          <cx:pt idx="904">-3.4700000000000002</cx:pt>
          <cx:pt idx="905">13.75</cx:pt>
          <cx:pt idx="906">-8.2799999999999994</cx:pt>
          <cx:pt idx="907">-8.3300000000000001</cx:pt>
          <cx:pt idx="908">-8.1600000000000001</cx:pt>
          <cx:pt idx="909">-8.5199999999999996</cx:pt>
          <cx:pt idx="910">-8.1699999999999999</cx:pt>
          <cx:pt idx="911">-8.2200000000000006</cx:pt>
          <cx:pt idx="912">-8.1799999999999997</cx:pt>
          <cx:pt idx="913">-8.1799999999999997</cx:pt>
          <cx:pt idx="914">-8.0899999999999999</cx:pt>
          <cx:pt idx="915">-7.9100000000000001</cx:pt>
          <cx:pt idx="916">-7.9900000000000002</cx:pt>
          <cx:pt idx="917">-8</cx:pt>
          <cx:pt idx="918">-8.0500000000000007</cx:pt>
          <cx:pt idx="919">-7.7000000000000002</cx:pt>
          <cx:pt idx="920">14.34</cx:pt>
          <cx:pt idx="921">14.369999999999999</cx:pt>
          <cx:pt idx="922">14.4</cx:pt>
          <cx:pt idx="923">14.359999999999999</cx:pt>
          <cx:pt idx="924">14.42</cx:pt>
          <cx:pt idx="925">14.32</cx:pt>
          <cx:pt idx="926">14.26</cx:pt>
          <cx:pt idx="927">14.359999999999999</cx:pt>
          <cx:pt idx="928">14.380000000000001</cx:pt>
          <cx:pt idx="929">14.31</cx:pt>
          <cx:pt idx="930">14.369999999999999</cx:pt>
          <cx:pt idx="931">14.300000000000001</cx:pt>
          <cx:pt idx="932">14.35</cx:pt>
          <cx:pt idx="933">14.32</cx:pt>
          <cx:pt idx="934">14.32</cx:pt>
          <cx:pt idx="935">14.33</cx:pt>
          <cx:pt idx="936">14.33</cx:pt>
          <cx:pt idx="937">14.34</cx:pt>
          <cx:pt idx="938">14.390000000000001</cx:pt>
          <cx:pt idx="939">14.33</cx:pt>
          <cx:pt idx="940">14.140000000000001</cx:pt>
          <cx:pt idx="941">14.19</cx:pt>
          <cx:pt idx="942">14.08</cx:pt>
          <cx:pt idx="943">14.130000000000001</cx:pt>
          <cx:pt idx="944">14.06</cx:pt>
          <cx:pt idx="945">14.109999999999999</cx:pt>
          <cx:pt idx="946">14.17</cx:pt>
          <cx:pt idx="947">14.1</cx:pt>
          <cx:pt idx="948">14.06</cx:pt>
          <cx:pt idx="949">13.699999999999999</cx:pt>
          <cx:pt idx="950">14</cx:pt>
          <cx:pt idx="951">13.949999999999999</cx:pt>
          <cx:pt idx="952">13.880000000000001</cx:pt>
          <cx:pt idx="953">13.800000000000001</cx:pt>
          <cx:pt idx="954">-5.6699999999999999</cx:pt>
          <cx:pt idx="955">-3.96</cx:pt>
          <cx:pt idx="956">-4.6100000000000003</cx:pt>
          <cx:pt idx="957">-5.7800000000000002</cx:pt>
          <cx:pt idx="958">-5.2999999999999998</cx:pt>
          <cx:pt idx="959">-3.6000000000000001</cx:pt>
          <cx:pt idx="960">-4.4000000000000004</cx:pt>
          <cx:pt idx="961">-4.8899999999999997</cx:pt>
          <cx:pt idx="962">-4.79</cx:pt>
          <cx:pt idx="963">-4.8799999999999999</cx:pt>
          <cx:pt idx="964">-4.8700000000000001</cx:pt>
          <cx:pt idx="965">-5.3200000000000003</cx:pt>
          <cx:pt idx="966">-4.7000000000000002</cx:pt>
          <cx:pt idx="967">13.52</cx:pt>
          <cx:pt idx="968">-6.0599999999999996</cx:pt>
          <cx:pt idx="969">-6.21</cx:pt>
          <cx:pt idx="970">-6.1799999999999997</cx:pt>
          <cx:pt idx="971">-6.1100000000000003</cx:pt>
          <cx:pt idx="972">-6.1799999999999997</cx:pt>
          <cx:pt idx="973">-6.1699999999999999</cx:pt>
          <cx:pt idx="974">-6.2199999999999998</cx:pt>
          <cx:pt idx="975">-6.04</cx:pt>
          <cx:pt idx="976">-6.2300000000000004</cx:pt>
          <cx:pt idx="977">-5.9800000000000004</cx:pt>
          <cx:pt idx="978">-6.1600000000000001</cx:pt>
          <cx:pt idx="979">-6.29</cx:pt>
          <cx:pt idx="980">-6.3200000000000003</cx:pt>
          <cx:pt idx="981">-6.2199999999999998</cx:pt>
          <cx:pt idx="982">13.609999999999999</cx:pt>
          <cx:pt idx="983">13.630000000000001</cx:pt>
          <cx:pt idx="984">9.9900000000000002</cx:pt>
          <cx:pt idx="985">9.9700000000000006</cx:pt>
          <cx:pt idx="986">9.8699999999999992</cx:pt>
          <cx:pt idx="987">9.9700000000000006</cx:pt>
          <cx:pt idx="988">9.9499999999999993</cx:pt>
          <cx:pt idx="989">10.34</cx:pt>
          <cx:pt idx="990">10.5</cx:pt>
          <cx:pt idx="991">10.48</cx:pt>
          <cx:pt idx="992">10.539999999999999</cx:pt>
          <cx:pt idx="993">10.5</cx:pt>
          <cx:pt idx="994">10.539999999999999</cx:pt>
          <cx:pt idx="995">10.26</cx:pt>
          <cx:pt idx="996">10.49</cx:pt>
          <cx:pt idx="997">10.31</cx:pt>
          <cx:pt idx="998">10.529999999999999</cx:pt>
          <cx:pt idx="999">10.640000000000001</cx:pt>
          <cx:pt idx="1000">10.630000000000001</cx:pt>
          <cx:pt idx="1001">10.65</cx:pt>
          <cx:pt idx="1002">10.4</cx:pt>
          <cx:pt idx="1003">2.77</cx:pt>
          <cx:pt idx="1004">3.21</cx:pt>
          <cx:pt idx="1005">3.1299999999999999</cx:pt>
          <cx:pt idx="1006">3.3900000000000001</cx:pt>
          <cx:pt idx="1007">4.4100000000000001</cx:pt>
          <cx:pt idx="1008">11.380000000000001</cx:pt>
          <cx:pt idx="1009">11.52</cx:pt>
          <cx:pt idx="1010">11.65</cx:pt>
          <cx:pt idx="1011">11.81</cx:pt>
          <cx:pt idx="1012">11.74</cx:pt>
          <cx:pt idx="1013">11.779999999999999</cx:pt>
          <cx:pt idx="1014">11.869999999999999</cx:pt>
          <cx:pt idx="1015">11.68</cx:pt>
          <cx:pt idx="1016">11.710000000000001</cx:pt>
          <cx:pt idx="1017">10.33</cx:pt>
          <cx:pt idx="1018">11.779999999999999</cx:pt>
          <cx:pt idx="1019">10.609999999999999</cx:pt>
          <cx:pt idx="1020">9.5299999999999994</cx:pt>
          <cx:pt idx="1021">8.0199999999999996</cx:pt>
          <cx:pt idx="1022">9.4800000000000004</cx:pt>
          <cx:pt idx="1023">8.9399999999999995</cx:pt>
          <cx:pt idx="1024">10.6</cx:pt>
          <cx:pt idx="1025">9.3399999999999999</cx:pt>
          <cx:pt idx="1026">9.5899999999999999</cx:pt>
          <cx:pt idx="1027">9.2100000000000009</cx:pt>
          <cx:pt idx="1028">8.6699999999999999</cx:pt>
          <cx:pt idx="1029">9.4299999999999997</cx:pt>
          <cx:pt idx="1030">9.8699999999999992</cx:pt>
          <cx:pt idx="1031">10.24</cx:pt>
          <cx:pt idx="1032">10.199999999999999</cx:pt>
          <cx:pt idx="1033">9.6999999999999993</cx:pt>
          <cx:pt idx="1034">9.4399999999999995</cx:pt>
          <cx:pt idx="1035">9.3100000000000005</cx:pt>
          <cx:pt idx="1036">11</cx:pt>
          <cx:pt idx="1037">12.800000000000001</cx:pt>
          <cx:pt idx="1038">11.640000000000001</cx:pt>
          <cx:pt idx="1039">7.8600000000000003</cx:pt>
          <cx:pt idx="1040">6.9299999999999997</cx:pt>
          <cx:pt idx="1041">6.25</cx:pt>
          <cx:pt idx="1042">5.7199999999999998</cx:pt>
          <cx:pt idx="1043">5.8300000000000001</cx:pt>
          <cx:pt idx="1044">5.7599999999999998</cx:pt>
          <cx:pt idx="1045">5.5899999999999999</cx:pt>
          <cx:pt idx="1046">5.5599999999999996</cx:pt>
          <cx:pt idx="1047">5.21</cx:pt>
          <cx:pt idx="1048">5.29</cx:pt>
          <cx:pt idx="1049">4.9400000000000004</cx:pt>
          <cx:pt idx="1050">5.4299999999999997</cx:pt>
          <cx:pt idx="1051">7.75</cx:pt>
          <cx:pt idx="1052">7.5099999999999998</cx:pt>
          <cx:pt idx="1054">-921.55999999999835</cx:pt>
        </cx:lvl>
      </cx:numDim>
    </cx:data>
  </cx:chartData>
  <cx:chart>
    <cx:title pos="t" align="ctr" overlay="0">
      <cx:tx>
        <cx:txData>
          <cx:v>Daily % Gross Profit Per Unit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Daily % Gross Profit Per Unit</a:t>
          </a:r>
        </a:p>
      </cx:txPr>
    </cx:title>
    <cx:plotArea>
      <cx:plotAreaRegion>
        <cx:series layoutId="clusteredColumn" uniqueId="{8C92642C-D35F-4E86-AC35-63C9859E7406}">
          <cx:tx>
            <cx:txData>
              <cx:f>'Pvt. Gros. Prof. Per Unit'!$B$4</cx:f>
              <cx:v> Sum of DAILY_GROSS_PROFIT_PER_UNIT_PERCENT </cx:v>
            </cx:txData>
          </cx:tx>
          <cx:dataId val="0"/>
          <cx:layoutPr>
            <cx:aggregation/>
          </cx:layoutPr>
          <cx:axisId val="1"/>
        </cx:series>
        <cx:series layoutId="paretoLine" ownerIdx="0" uniqueId="{74F7DB42-65E8-40D3-B6C6-997D2E911754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037C-5A80-A360-073A-A18F237E9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2F136-D400-1579-43A3-9FDD493E0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9730A-E291-B091-62DB-52726B01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506-4727-762A-955A-75153A1D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A4362-793C-C8AD-328C-551FB2DB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558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B78A-0726-E2B7-7A0A-658F23A2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345EE-10BF-76C7-D217-FF258D34B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F592E-7D1B-7B88-7558-EC471C5A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6DEFB-4DF9-E174-2F2E-7C3190FB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ECB0E-B68B-A7DE-9B03-686CDE4F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851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9C4D7B-723D-F6B9-9BD4-8200CDEA1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09246-DFE0-018B-2041-5AC84DEA0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2EDA2-A3CE-473E-09A3-2C6AC404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B225A-0100-B946-D110-E82524C6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28B8A-6DE5-6932-92B1-17FBADA1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05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2C57-131A-3F0C-6783-D6FE017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83013-0242-F336-299A-D6FB91363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0CE4-4F1C-27BC-63DA-1AC5FD44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AAB0-EB68-FF04-32A1-B187FEF3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49D2-A56A-9051-6B46-F937B92B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161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2575-DC9C-5D46-834E-EE12336A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8CF46-BFCC-8369-601A-189B5B0BC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6A691-EC32-6447-08E6-5BA2EEF7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5BAAF-2755-3E2A-9A54-AD8C329C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36A0-4CF4-7BC0-3529-D607F7A4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231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20BD-BA49-CF7E-1B9C-B29B4758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408A9-BCA4-1D22-BC24-E341E62E9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84FC8-4BF7-3B7F-97BA-59A563FE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A2D20-615A-1BEA-7387-796FAB95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9C5D6-71F2-9211-3C48-D749DA38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29D0D-5979-9E20-37AB-1E4179FF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249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BCDE-9867-D191-97D2-396DB233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F4B2-D1B4-0FE0-1D73-44659F984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DD406-0A56-E6BF-D582-CEFD115D2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E51E7-CBD1-052F-40BE-434E99515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0A8A5-2D05-6EAE-4FE8-05121ABD0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65334-E694-F52F-4910-E5960395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DDDBB-DB06-52FA-E6DC-4BD09B1D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5F78C-572B-B19C-8FAC-79E40CC1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806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06E-C0FD-2216-9331-2A1A847B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8442C-F486-57B9-0C78-64FD212F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A405D-5598-41AC-9D6D-5D095855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FBF1B-4B90-B018-6908-B623E4D1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756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F9DBD-34F4-8CBB-A326-D6D1B4FF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BC8D5-F4C2-D4F8-6CBD-FBFC9002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BA36A-A53B-E193-7E03-3F9B8BE3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27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BF2-570D-1CC7-F54C-F87BF76F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B1EA-0491-A33D-E999-3EDB5698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093AD-4AA4-221A-7DAD-91618777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6A526-2597-A296-4305-2A4AB03B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62A2D-3E41-DAA7-73CF-7315F719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12B7D-CA38-0E0B-3C87-6603B42C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996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CF60-1335-3B2C-E4FE-372EC045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84095-BED7-D631-0C84-60ACBCF7B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20111-409B-7D28-7281-EE3E39B5D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1D250-BAFF-BA91-ACA8-29BA0935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A78B9-A1D1-AE95-A61D-DED9FE7F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35918-994B-449E-FD0B-C9F177C4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620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DE436-4318-1157-2736-3D47641C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CF3A5-3B9E-87A6-7386-0340D6D88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52705-45A0-97B4-7663-BBE96A7F4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CCCD-2F7E-46AB-8655-4D2C0BBB8DA4}" type="datetimeFigureOut">
              <a:rPr lang="en-ZA" smtClean="0"/>
              <a:t>15/11/2025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F6D3-08B2-F788-F8F9-65387388A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0D229-35E6-F724-3BD3-AB9D7D79C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92B76-C826-48AD-9F69-46432CF337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943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abmls.org/9-ways-mls-analytics-improve-your-sales-strategy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73D3E-6F1A-9389-FD45-EE811184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A6939-398B-3664-19AE-4E207B541951}"/>
              </a:ext>
            </a:extLst>
          </p:cNvPr>
          <p:cNvSpPr txBox="1"/>
          <p:nvPr/>
        </p:nvSpPr>
        <p:spPr>
          <a:xfrm>
            <a:off x="4826524" y="3231038"/>
            <a:ext cx="282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SALES</a:t>
            </a: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71691-4EB1-34AF-D8E1-1404D7040038}"/>
              </a:ext>
            </a:extLst>
          </p:cNvPr>
          <p:cNvSpPr txBox="1"/>
          <p:nvPr/>
        </p:nvSpPr>
        <p:spPr>
          <a:xfrm>
            <a:off x="4826524" y="4289196"/>
            <a:ext cx="2318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ANALYSIS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06347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663479C-F937-5A4E-73A4-1DD20009C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890199"/>
              </p:ext>
            </p:extLst>
          </p:nvPr>
        </p:nvGraphicFramePr>
        <p:xfrm>
          <a:off x="0" y="1"/>
          <a:ext cx="1328236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374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FC05DE-26AE-CC70-0DF1-54E3F3269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479842"/>
              </p:ext>
            </p:extLst>
          </p:nvPr>
        </p:nvGraphicFramePr>
        <p:xfrm>
          <a:off x="-1" y="1"/>
          <a:ext cx="1331064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454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C29F847-66C3-CE02-007D-19F261CAF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655005"/>
              </p:ext>
            </p:extLst>
          </p:nvPr>
        </p:nvGraphicFramePr>
        <p:xfrm>
          <a:off x="0" y="0"/>
          <a:ext cx="13838548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712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4BC428-BC02-7C2E-4DBA-16EC31B9E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968048"/>
              </p:ext>
            </p:extLst>
          </p:nvPr>
        </p:nvGraphicFramePr>
        <p:xfrm>
          <a:off x="0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86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D873F57-F937-FFBE-353E-B68006110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048786"/>
              </p:ext>
            </p:extLst>
          </p:nvPr>
        </p:nvGraphicFramePr>
        <p:xfrm>
          <a:off x="-1" y="0"/>
          <a:ext cx="126979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8541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C440025-03C9-908C-7BF0-B69FF3D337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384708"/>
              </p:ext>
            </p:extLst>
          </p:nvPr>
        </p:nvGraphicFramePr>
        <p:xfrm>
          <a:off x="0" y="0"/>
          <a:ext cx="12192000" cy="6787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76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2CF1B4-43C6-4CC9-ADA2-FC4894068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1599642"/>
              </p:ext>
            </p:extLst>
          </p:nvPr>
        </p:nvGraphicFramePr>
        <p:xfrm>
          <a:off x="-23813" y="0"/>
          <a:ext cx="14248859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273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F78601E-DC4A-2CDE-CDFD-9E4B2DE5FD8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6398361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F78601E-DC4A-2CDE-CDFD-9E4B2DE5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92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0F78601E-DC4A-2CDE-CDFD-9E4B2DE5FD8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82186220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0F78601E-DC4A-2CDE-CDFD-9E4B2DE5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B0E014E-3A83-C5DB-2B74-261B1F2CB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9070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882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18310-AF0B-F771-37B5-DEE98C273A8E}"/>
              </a:ext>
            </a:extLst>
          </p:cNvPr>
          <p:cNvSpPr txBox="1"/>
          <p:nvPr/>
        </p:nvSpPr>
        <p:spPr>
          <a:xfrm>
            <a:off x="798136" y="1677916"/>
            <a:ext cx="108785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3800" dirty="0"/>
              <a:t>Additional Insights;</a:t>
            </a:r>
          </a:p>
        </p:txBody>
      </p:sp>
    </p:spTree>
    <p:extLst>
      <p:ext uri="{BB962C8B-B14F-4D97-AF65-F5344CB8AC3E}">
        <p14:creationId xmlns:p14="http://schemas.microsoft.com/office/powerpoint/2010/main" val="29358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FF2592C-A0D0-DC28-5D75-99C7B970C6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037748"/>
              </p:ext>
            </p:extLst>
          </p:nvPr>
        </p:nvGraphicFramePr>
        <p:xfrm>
          <a:off x="0" y="1"/>
          <a:ext cx="1373485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945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56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Kavitha</dc:creator>
  <cp:lastModifiedBy>Kavitha</cp:lastModifiedBy>
  <cp:revision>3</cp:revision>
  <dcterms:created xsi:type="dcterms:W3CDTF">2025-11-15T20:19:56Z</dcterms:created>
  <dcterms:modified xsi:type="dcterms:W3CDTF">2025-11-15T20:38:45Z</dcterms:modified>
</cp:coreProperties>
</file>